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4"/>
  </p:notesMasterIdLst>
  <p:sldIdLst>
    <p:sldId id="261" r:id="rId2"/>
    <p:sldId id="257" r:id="rId3"/>
    <p:sldId id="265" r:id="rId4"/>
    <p:sldId id="266" r:id="rId5"/>
    <p:sldId id="269" r:id="rId6"/>
    <p:sldId id="270" r:id="rId7"/>
    <p:sldId id="272" r:id="rId8"/>
    <p:sldId id="273" r:id="rId9"/>
    <p:sldId id="274" r:id="rId10"/>
    <p:sldId id="263" r:id="rId11"/>
    <p:sldId id="275"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6" Type="http://schemas.openxmlformats.org/officeDocument/2006/relationships/image" Target="../media/image28.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6" Type="http://schemas.openxmlformats.org/officeDocument/2006/relationships/image" Target="../media/image28.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5C1DE4-5F5A-4B93-B1B6-8E9BC309166C}"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84FC7A90-EF59-4CEF-8F3C-D439B72963EA}">
      <dgm:prSet/>
      <dgm:spPr/>
      <dgm:t>
        <a:bodyPr/>
        <a:lstStyle/>
        <a:p>
          <a:pPr>
            <a:lnSpc>
              <a:spcPct val="100000"/>
            </a:lnSpc>
            <a:defRPr cap="all"/>
          </a:pPr>
          <a:r>
            <a:rPr lang="en-US" dirty="0">
              <a:latin typeface="Trebuchet MS" panose="020B0603020202020204" pitchFamily="34" charset="0"/>
            </a:rPr>
            <a:t>Allocate more resources to RURAL areas within Hampshire and Isle of Wight</a:t>
          </a:r>
        </a:p>
      </dgm:t>
    </dgm:pt>
    <dgm:pt modelId="{8FA82035-76D3-4A18-B13F-BA84A98FBE36}" type="parTrans" cxnId="{4E0FF9D6-32F8-41F8-A9A4-9234BEDF35E8}">
      <dgm:prSet/>
      <dgm:spPr/>
      <dgm:t>
        <a:bodyPr/>
        <a:lstStyle/>
        <a:p>
          <a:endParaRPr lang="en-US"/>
        </a:p>
      </dgm:t>
    </dgm:pt>
    <dgm:pt modelId="{2C0AE022-BF92-4EE7-9B5F-3CD628F74789}" type="sibTrans" cxnId="{4E0FF9D6-32F8-41F8-A9A4-9234BEDF35E8}">
      <dgm:prSet/>
      <dgm:spPr/>
      <dgm:t>
        <a:bodyPr/>
        <a:lstStyle/>
        <a:p>
          <a:endParaRPr lang="en-US"/>
        </a:p>
      </dgm:t>
    </dgm:pt>
    <dgm:pt modelId="{E5F1BB93-25BD-49CD-AB9B-6BBC621BB7E4}">
      <dgm:prSet/>
      <dgm:spPr/>
      <dgm:t>
        <a:bodyPr/>
        <a:lstStyle/>
        <a:p>
          <a:pPr>
            <a:lnSpc>
              <a:spcPct val="100000"/>
            </a:lnSpc>
            <a:defRPr cap="all"/>
          </a:pPr>
          <a:r>
            <a:rPr lang="en-US" dirty="0">
              <a:latin typeface="Trebuchet MS" panose="020B0603020202020204" pitchFamily="34" charset="0"/>
            </a:rPr>
            <a:t>Enhance preventive measures for common incident types in these regions</a:t>
          </a:r>
        </a:p>
      </dgm:t>
    </dgm:pt>
    <dgm:pt modelId="{F4FC8FD8-CBC3-4EA2-B86F-A44CE70559E2}" type="parTrans" cxnId="{06C43803-B410-4759-8A14-1BF1ABA2A032}">
      <dgm:prSet/>
      <dgm:spPr/>
      <dgm:t>
        <a:bodyPr/>
        <a:lstStyle/>
        <a:p>
          <a:endParaRPr lang="en-US"/>
        </a:p>
      </dgm:t>
    </dgm:pt>
    <dgm:pt modelId="{81B7D448-9559-4A31-B67F-F87E4778E558}" type="sibTrans" cxnId="{06C43803-B410-4759-8A14-1BF1ABA2A032}">
      <dgm:prSet/>
      <dgm:spPr/>
      <dgm:t>
        <a:bodyPr/>
        <a:lstStyle/>
        <a:p>
          <a:endParaRPr lang="en-US"/>
        </a:p>
      </dgm:t>
    </dgm:pt>
    <dgm:pt modelId="{1F79D741-972E-4BCF-8453-F3F38BD69CDD}">
      <dgm:prSet/>
      <dgm:spPr/>
      <dgm:t>
        <a:bodyPr/>
        <a:lstStyle/>
        <a:p>
          <a:pPr>
            <a:lnSpc>
              <a:spcPct val="100000"/>
            </a:lnSpc>
            <a:defRPr cap="all"/>
          </a:pPr>
          <a:r>
            <a:rPr lang="en-US" dirty="0">
              <a:latin typeface="Trebuchet MS" panose="020B0603020202020204" pitchFamily="34" charset="0"/>
            </a:rPr>
            <a:t>Strategically plan for areas with high population density to improve response times</a:t>
          </a:r>
        </a:p>
      </dgm:t>
    </dgm:pt>
    <dgm:pt modelId="{328788D6-51C9-4EBA-A108-688CC83F97A9}" type="parTrans" cxnId="{423DE86A-082E-495B-A22D-07B442197CB3}">
      <dgm:prSet/>
      <dgm:spPr/>
      <dgm:t>
        <a:bodyPr/>
        <a:lstStyle/>
        <a:p>
          <a:endParaRPr lang="en-US"/>
        </a:p>
      </dgm:t>
    </dgm:pt>
    <dgm:pt modelId="{30409210-49B9-4012-A85B-3B080CA7D90D}" type="sibTrans" cxnId="{423DE86A-082E-495B-A22D-07B442197CB3}">
      <dgm:prSet/>
      <dgm:spPr/>
      <dgm:t>
        <a:bodyPr/>
        <a:lstStyle/>
        <a:p>
          <a:endParaRPr lang="en-US"/>
        </a:p>
      </dgm:t>
    </dgm:pt>
    <dgm:pt modelId="{AB228C53-98E2-4F88-BCA2-3D1FD5A52309}">
      <dgm:prSet/>
      <dgm:spPr/>
      <dgm:t>
        <a:bodyPr/>
        <a:lstStyle/>
        <a:p>
          <a:pPr>
            <a:lnSpc>
              <a:spcPct val="100000"/>
            </a:lnSpc>
            <a:defRPr cap="all"/>
          </a:pPr>
          <a:r>
            <a:rPr lang="en-US" dirty="0">
              <a:latin typeface="Trebuchet MS" panose="020B0603020202020204" pitchFamily="34" charset="0"/>
            </a:rPr>
            <a:t>Enhance Preventive Measures for Common Incident Types</a:t>
          </a:r>
        </a:p>
      </dgm:t>
    </dgm:pt>
    <dgm:pt modelId="{AC85F229-7705-46FE-A01F-160A8CFE2CA5}" type="parTrans" cxnId="{88A1183B-F70E-4BBE-9C15-0D98EB2E51B7}">
      <dgm:prSet/>
      <dgm:spPr/>
      <dgm:t>
        <a:bodyPr/>
        <a:lstStyle/>
        <a:p>
          <a:endParaRPr lang="en-US"/>
        </a:p>
      </dgm:t>
    </dgm:pt>
    <dgm:pt modelId="{6B44A1E4-356F-45BC-B5E5-17B222C6FD97}" type="sibTrans" cxnId="{88A1183B-F70E-4BBE-9C15-0D98EB2E51B7}">
      <dgm:prSet/>
      <dgm:spPr/>
      <dgm:t>
        <a:bodyPr/>
        <a:lstStyle/>
        <a:p>
          <a:endParaRPr lang="en-US"/>
        </a:p>
      </dgm:t>
    </dgm:pt>
    <dgm:pt modelId="{10E7364D-FD5E-4D15-AA23-0A7007E9E501}">
      <dgm:prSet/>
      <dgm:spPr/>
      <dgm:t>
        <a:bodyPr/>
        <a:lstStyle/>
        <a:p>
          <a:pPr>
            <a:lnSpc>
              <a:spcPct val="100000"/>
            </a:lnSpc>
            <a:defRPr cap="all"/>
          </a:pPr>
          <a:r>
            <a:rPr lang="en-US" dirty="0">
              <a:latin typeface="Trebuchet MS" panose="020B0603020202020204" pitchFamily="34" charset="0"/>
            </a:rPr>
            <a:t>Increase Community Engagement and Education</a:t>
          </a:r>
        </a:p>
      </dgm:t>
    </dgm:pt>
    <dgm:pt modelId="{12537A47-4E44-483F-958C-1FBFDBE3ED05}" type="parTrans" cxnId="{ACFB0E49-3C2C-45A9-B098-92DFEE3CA1FF}">
      <dgm:prSet/>
      <dgm:spPr/>
      <dgm:t>
        <a:bodyPr/>
        <a:lstStyle/>
        <a:p>
          <a:endParaRPr lang="en-US"/>
        </a:p>
      </dgm:t>
    </dgm:pt>
    <dgm:pt modelId="{F8353800-B7E8-49EF-9C25-22B566450C36}" type="sibTrans" cxnId="{ACFB0E49-3C2C-45A9-B098-92DFEE3CA1FF}">
      <dgm:prSet/>
      <dgm:spPr/>
      <dgm:t>
        <a:bodyPr/>
        <a:lstStyle/>
        <a:p>
          <a:endParaRPr lang="en-US"/>
        </a:p>
      </dgm:t>
    </dgm:pt>
    <dgm:pt modelId="{C4DB5C77-E634-4057-930A-06DE66BA83C7}">
      <dgm:prSet/>
      <dgm:spPr/>
      <dgm:t>
        <a:bodyPr/>
        <a:lstStyle/>
        <a:p>
          <a:pPr>
            <a:lnSpc>
              <a:spcPct val="100000"/>
            </a:lnSpc>
            <a:defRPr cap="all"/>
          </a:pPr>
          <a:r>
            <a:rPr lang="en-US" dirty="0">
              <a:latin typeface="Trebuchet MS" panose="020B0603020202020204" pitchFamily="34" charset="0"/>
            </a:rPr>
            <a:t>Implement Advanced Technology and Data Analytics</a:t>
          </a:r>
        </a:p>
      </dgm:t>
    </dgm:pt>
    <dgm:pt modelId="{13F44091-EE9C-4A65-B6AC-1AA7BBB1BFC4}" type="parTrans" cxnId="{E5AC2BB6-ABE1-47E3-ACE7-0B830333F32D}">
      <dgm:prSet/>
      <dgm:spPr/>
      <dgm:t>
        <a:bodyPr/>
        <a:lstStyle/>
        <a:p>
          <a:endParaRPr lang="en-US"/>
        </a:p>
      </dgm:t>
    </dgm:pt>
    <dgm:pt modelId="{2B197791-9316-4DA7-BAEC-DADB33354F4D}" type="sibTrans" cxnId="{E5AC2BB6-ABE1-47E3-ACE7-0B830333F32D}">
      <dgm:prSet/>
      <dgm:spPr/>
      <dgm:t>
        <a:bodyPr/>
        <a:lstStyle/>
        <a:p>
          <a:endParaRPr lang="en-US"/>
        </a:p>
      </dgm:t>
    </dgm:pt>
    <dgm:pt modelId="{A92A7493-54CF-43B5-97B9-06AC84586E50}">
      <dgm:prSet/>
      <dgm:spPr/>
      <dgm:t>
        <a:bodyPr/>
        <a:lstStyle/>
        <a:p>
          <a:pPr>
            <a:lnSpc>
              <a:spcPct val="100000"/>
            </a:lnSpc>
            <a:defRPr cap="all"/>
          </a:pPr>
          <a:r>
            <a:rPr lang="en-US" dirty="0">
              <a:latin typeface="Trebuchet MS" panose="020B0603020202020204" pitchFamily="34" charset="0"/>
            </a:rPr>
            <a:t>Expand Training Programs for First Responders</a:t>
          </a:r>
        </a:p>
      </dgm:t>
    </dgm:pt>
    <dgm:pt modelId="{F99B6E49-1076-44F2-8996-ED547EA206AF}" type="parTrans" cxnId="{60A0F922-9070-4589-AA58-DF9C9352C5D8}">
      <dgm:prSet/>
      <dgm:spPr/>
      <dgm:t>
        <a:bodyPr/>
        <a:lstStyle/>
        <a:p>
          <a:endParaRPr lang="en-US"/>
        </a:p>
      </dgm:t>
    </dgm:pt>
    <dgm:pt modelId="{64C0AE82-5763-4622-B953-17182BFF637A}" type="sibTrans" cxnId="{60A0F922-9070-4589-AA58-DF9C9352C5D8}">
      <dgm:prSet/>
      <dgm:spPr/>
      <dgm:t>
        <a:bodyPr/>
        <a:lstStyle/>
        <a:p>
          <a:endParaRPr lang="en-US"/>
        </a:p>
      </dgm:t>
    </dgm:pt>
    <dgm:pt modelId="{BCBA6808-400F-406F-963E-772E7E68E9B8}">
      <dgm:prSet/>
      <dgm:spPr/>
      <dgm:t>
        <a:bodyPr/>
        <a:lstStyle/>
        <a:p>
          <a:pPr>
            <a:lnSpc>
              <a:spcPct val="100000"/>
            </a:lnSpc>
            <a:defRPr cap="all"/>
          </a:pPr>
          <a:r>
            <a:rPr lang="en-US" dirty="0">
              <a:latin typeface="Trebuchet MS" panose="020B0603020202020204" pitchFamily="34" charset="0"/>
            </a:rPr>
            <a:t>Strengthen Infrastructure and Equipment</a:t>
          </a:r>
        </a:p>
      </dgm:t>
    </dgm:pt>
    <dgm:pt modelId="{DCAD7CCA-8054-489D-B264-9F6387690651}" type="parTrans" cxnId="{A160B038-0188-455D-8C60-2F07E3428505}">
      <dgm:prSet/>
      <dgm:spPr/>
      <dgm:t>
        <a:bodyPr/>
        <a:lstStyle/>
        <a:p>
          <a:endParaRPr lang="en-US"/>
        </a:p>
      </dgm:t>
    </dgm:pt>
    <dgm:pt modelId="{07FC2841-62D8-4888-89D2-FF6E61FAF3BE}" type="sibTrans" cxnId="{A160B038-0188-455D-8C60-2F07E3428505}">
      <dgm:prSet/>
      <dgm:spPr/>
      <dgm:t>
        <a:bodyPr/>
        <a:lstStyle/>
        <a:p>
          <a:endParaRPr lang="en-US"/>
        </a:p>
      </dgm:t>
    </dgm:pt>
    <dgm:pt modelId="{294F54E9-AB10-4AC6-B429-D8F486D2558D}" type="pres">
      <dgm:prSet presAssocID="{8F5C1DE4-5F5A-4B93-B1B6-8E9BC309166C}" presName="root" presStyleCnt="0">
        <dgm:presLayoutVars>
          <dgm:dir/>
          <dgm:resizeHandles val="exact"/>
        </dgm:presLayoutVars>
      </dgm:prSet>
      <dgm:spPr/>
    </dgm:pt>
    <dgm:pt modelId="{A0DA8ABE-EE70-481C-98B3-A4AFAC5C8112}" type="pres">
      <dgm:prSet presAssocID="{84FC7A90-EF59-4CEF-8F3C-D439B72963EA}" presName="compNode" presStyleCnt="0"/>
      <dgm:spPr/>
    </dgm:pt>
    <dgm:pt modelId="{93943494-733E-402D-96C2-AFFAF00715A6}" type="pres">
      <dgm:prSet presAssocID="{84FC7A90-EF59-4CEF-8F3C-D439B72963EA}" presName="iconBgRect" presStyleLbl="bgShp" presStyleIdx="0" presStyleCnt="8"/>
      <dgm:spPr/>
    </dgm:pt>
    <dgm:pt modelId="{A712FCBF-AA4A-43AE-B4A0-BAFC5B35824B}" type="pres">
      <dgm:prSet presAssocID="{84FC7A90-EF59-4CEF-8F3C-D439B72963E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3E41DFEC-B9DC-40AB-8EB8-9219F311F30B}" type="pres">
      <dgm:prSet presAssocID="{84FC7A90-EF59-4CEF-8F3C-D439B72963EA}" presName="spaceRect" presStyleCnt="0"/>
      <dgm:spPr/>
    </dgm:pt>
    <dgm:pt modelId="{5268AA8E-0971-4ED7-B5BC-A8D6A1E7EB8E}" type="pres">
      <dgm:prSet presAssocID="{84FC7A90-EF59-4CEF-8F3C-D439B72963EA}" presName="textRect" presStyleLbl="revTx" presStyleIdx="0" presStyleCnt="8">
        <dgm:presLayoutVars>
          <dgm:chMax val="1"/>
          <dgm:chPref val="1"/>
        </dgm:presLayoutVars>
      </dgm:prSet>
      <dgm:spPr/>
    </dgm:pt>
    <dgm:pt modelId="{971B9BD1-2358-4923-A4B4-64AAF7DE553F}" type="pres">
      <dgm:prSet presAssocID="{2C0AE022-BF92-4EE7-9B5F-3CD628F74789}" presName="sibTrans" presStyleCnt="0"/>
      <dgm:spPr/>
    </dgm:pt>
    <dgm:pt modelId="{3782AE7D-8973-4D83-AD58-380A0E11A804}" type="pres">
      <dgm:prSet presAssocID="{E5F1BB93-25BD-49CD-AB9B-6BBC621BB7E4}" presName="compNode" presStyleCnt="0"/>
      <dgm:spPr/>
    </dgm:pt>
    <dgm:pt modelId="{A1A97FCE-1FCB-4BA9-ACC8-6A9EA831894C}" type="pres">
      <dgm:prSet presAssocID="{E5F1BB93-25BD-49CD-AB9B-6BBC621BB7E4}" presName="iconBgRect" presStyleLbl="bgShp" presStyleIdx="1" presStyleCnt="8"/>
      <dgm:spPr/>
    </dgm:pt>
    <dgm:pt modelId="{970B54AC-916E-41EB-9090-25AEB69F3EA6}" type="pres">
      <dgm:prSet presAssocID="{E5F1BB93-25BD-49CD-AB9B-6BBC621BB7E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C7EBCF28-44EA-4F86-ACC5-7FF419B48416}" type="pres">
      <dgm:prSet presAssocID="{E5F1BB93-25BD-49CD-AB9B-6BBC621BB7E4}" presName="spaceRect" presStyleCnt="0"/>
      <dgm:spPr/>
    </dgm:pt>
    <dgm:pt modelId="{0B8A6547-B667-4405-A2F9-D7521551650F}" type="pres">
      <dgm:prSet presAssocID="{E5F1BB93-25BD-49CD-AB9B-6BBC621BB7E4}" presName="textRect" presStyleLbl="revTx" presStyleIdx="1" presStyleCnt="8">
        <dgm:presLayoutVars>
          <dgm:chMax val="1"/>
          <dgm:chPref val="1"/>
        </dgm:presLayoutVars>
      </dgm:prSet>
      <dgm:spPr/>
    </dgm:pt>
    <dgm:pt modelId="{E7CBB179-6036-4A43-919F-3A360C30CE9F}" type="pres">
      <dgm:prSet presAssocID="{81B7D448-9559-4A31-B67F-F87E4778E558}" presName="sibTrans" presStyleCnt="0"/>
      <dgm:spPr/>
    </dgm:pt>
    <dgm:pt modelId="{8E5F5F51-2C77-45B6-8A98-8630FD2AE331}" type="pres">
      <dgm:prSet presAssocID="{1F79D741-972E-4BCF-8453-F3F38BD69CDD}" presName="compNode" presStyleCnt="0"/>
      <dgm:spPr/>
    </dgm:pt>
    <dgm:pt modelId="{1832B938-30ED-4838-9129-BFA0C528E0B3}" type="pres">
      <dgm:prSet presAssocID="{1F79D741-972E-4BCF-8453-F3F38BD69CDD}" presName="iconBgRect" presStyleLbl="bgShp" presStyleIdx="2" presStyleCnt="8"/>
      <dgm:spPr/>
    </dgm:pt>
    <dgm:pt modelId="{497FF1B8-99B2-4701-B1F9-B7FC2EEA1DA1}" type="pres">
      <dgm:prSet presAssocID="{1F79D741-972E-4BCF-8453-F3F38BD69CD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1379D84B-EF46-44CE-8CFB-5FA54E7D4BE9}" type="pres">
      <dgm:prSet presAssocID="{1F79D741-972E-4BCF-8453-F3F38BD69CDD}" presName="spaceRect" presStyleCnt="0"/>
      <dgm:spPr/>
    </dgm:pt>
    <dgm:pt modelId="{10CA678C-A8C2-4FED-88AF-53832FE5F6BC}" type="pres">
      <dgm:prSet presAssocID="{1F79D741-972E-4BCF-8453-F3F38BD69CDD}" presName="textRect" presStyleLbl="revTx" presStyleIdx="2" presStyleCnt="8">
        <dgm:presLayoutVars>
          <dgm:chMax val="1"/>
          <dgm:chPref val="1"/>
        </dgm:presLayoutVars>
      </dgm:prSet>
      <dgm:spPr/>
    </dgm:pt>
    <dgm:pt modelId="{940B5ECE-7EA6-49B5-955A-644500E5BC88}" type="pres">
      <dgm:prSet presAssocID="{30409210-49B9-4012-A85B-3B080CA7D90D}" presName="sibTrans" presStyleCnt="0"/>
      <dgm:spPr/>
    </dgm:pt>
    <dgm:pt modelId="{B6AD5AD6-631E-47B9-88AB-624A2E90DFF1}" type="pres">
      <dgm:prSet presAssocID="{AB228C53-98E2-4F88-BCA2-3D1FD5A52309}" presName="compNode" presStyleCnt="0"/>
      <dgm:spPr/>
    </dgm:pt>
    <dgm:pt modelId="{513111D5-A342-4A91-81AA-026214F11840}" type="pres">
      <dgm:prSet presAssocID="{AB228C53-98E2-4F88-BCA2-3D1FD5A52309}" presName="iconBgRect" presStyleLbl="bgShp" presStyleIdx="3" presStyleCnt="8"/>
      <dgm:spPr/>
    </dgm:pt>
    <dgm:pt modelId="{B4AA90C9-5FEC-4472-B6B9-F387E14C7679}" type="pres">
      <dgm:prSet presAssocID="{AB228C53-98E2-4F88-BCA2-3D1FD5A5230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A9C8150A-B303-44E2-A952-CFF6F30DF7DC}" type="pres">
      <dgm:prSet presAssocID="{AB228C53-98E2-4F88-BCA2-3D1FD5A52309}" presName="spaceRect" presStyleCnt="0"/>
      <dgm:spPr/>
    </dgm:pt>
    <dgm:pt modelId="{B203D502-7FB3-49B9-9628-D9B4DEBFCD56}" type="pres">
      <dgm:prSet presAssocID="{AB228C53-98E2-4F88-BCA2-3D1FD5A52309}" presName="textRect" presStyleLbl="revTx" presStyleIdx="3" presStyleCnt="8">
        <dgm:presLayoutVars>
          <dgm:chMax val="1"/>
          <dgm:chPref val="1"/>
        </dgm:presLayoutVars>
      </dgm:prSet>
      <dgm:spPr/>
    </dgm:pt>
    <dgm:pt modelId="{921B92BB-AF6E-4F7A-8F8E-DA0B78AAF7C7}" type="pres">
      <dgm:prSet presAssocID="{6B44A1E4-356F-45BC-B5E5-17B222C6FD97}" presName="sibTrans" presStyleCnt="0"/>
      <dgm:spPr/>
    </dgm:pt>
    <dgm:pt modelId="{FF5BC3EF-49EB-49DC-B9A2-A42C13A1BF95}" type="pres">
      <dgm:prSet presAssocID="{10E7364D-FD5E-4D15-AA23-0A7007E9E501}" presName="compNode" presStyleCnt="0"/>
      <dgm:spPr/>
    </dgm:pt>
    <dgm:pt modelId="{A9F32FE4-B14C-4108-9FF9-452DE98F7812}" type="pres">
      <dgm:prSet presAssocID="{10E7364D-FD5E-4D15-AA23-0A7007E9E501}" presName="iconBgRect" presStyleLbl="bgShp" presStyleIdx="4" presStyleCnt="8"/>
      <dgm:spPr/>
    </dgm:pt>
    <dgm:pt modelId="{2ED47FD8-F8D4-46AB-9027-900BEB4BBCE8}" type="pres">
      <dgm:prSet presAssocID="{10E7364D-FD5E-4D15-AA23-0A7007E9E501}"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B7B3E602-E72D-46B0-B766-8F7F4DB8A4CE}" type="pres">
      <dgm:prSet presAssocID="{10E7364D-FD5E-4D15-AA23-0A7007E9E501}" presName="spaceRect" presStyleCnt="0"/>
      <dgm:spPr/>
    </dgm:pt>
    <dgm:pt modelId="{9396C403-5654-4512-915C-596CEF70D6C9}" type="pres">
      <dgm:prSet presAssocID="{10E7364D-FD5E-4D15-AA23-0A7007E9E501}" presName="textRect" presStyleLbl="revTx" presStyleIdx="4" presStyleCnt="8">
        <dgm:presLayoutVars>
          <dgm:chMax val="1"/>
          <dgm:chPref val="1"/>
        </dgm:presLayoutVars>
      </dgm:prSet>
      <dgm:spPr/>
    </dgm:pt>
    <dgm:pt modelId="{8C276ABB-EEB4-4C84-91BC-0EC88D5C7DA4}" type="pres">
      <dgm:prSet presAssocID="{F8353800-B7E8-49EF-9C25-22B566450C36}" presName="sibTrans" presStyleCnt="0"/>
      <dgm:spPr/>
    </dgm:pt>
    <dgm:pt modelId="{0326B4EE-192C-43CC-A4D1-70BF594153AD}" type="pres">
      <dgm:prSet presAssocID="{C4DB5C77-E634-4057-930A-06DE66BA83C7}" presName="compNode" presStyleCnt="0"/>
      <dgm:spPr/>
    </dgm:pt>
    <dgm:pt modelId="{21399983-24CC-4412-9CD7-968EEDF42199}" type="pres">
      <dgm:prSet presAssocID="{C4DB5C77-E634-4057-930A-06DE66BA83C7}" presName="iconBgRect" presStyleLbl="bgShp" presStyleIdx="5" presStyleCnt="8"/>
      <dgm:spPr/>
    </dgm:pt>
    <dgm:pt modelId="{143F1D0A-4FFC-47D7-91E3-97AE35297B2B}" type="pres">
      <dgm:prSet presAssocID="{C4DB5C77-E634-4057-930A-06DE66BA83C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E3E486CC-1B45-4A65-AE2C-70186C481A21}" type="pres">
      <dgm:prSet presAssocID="{C4DB5C77-E634-4057-930A-06DE66BA83C7}" presName="spaceRect" presStyleCnt="0"/>
      <dgm:spPr/>
    </dgm:pt>
    <dgm:pt modelId="{5EAE1315-3C5B-4BB6-8821-3825AEC6991B}" type="pres">
      <dgm:prSet presAssocID="{C4DB5C77-E634-4057-930A-06DE66BA83C7}" presName="textRect" presStyleLbl="revTx" presStyleIdx="5" presStyleCnt="8">
        <dgm:presLayoutVars>
          <dgm:chMax val="1"/>
          <dgm:chPref val="1"/>
        </dgm:presLayoutVars>
      </dgm:prSet>
      <dgm:spPr/>
    </dgm:pt>
    <dgm:pt modelId="{8B946FDA-36D5-44D9-9933-15B1B3AE60A7}" type="pres">
      <dgm:prSet presAssocID="{2B197791-9316-4DA7-BAEC-DADB33354F4D}" presName="sibTrans" presStyleCnt="0"/>
      <dgm:spPr/>
    </dgm:pt>
    <dgm:pt modelId="{5B15CFF4-EADA-46BA-BF65-A5D55BFD7275}" type="pres">
      <dgm:prSet presAssocID="{A92A7493-54CF-43B5-97B9-06AC84586E50}" presName="compNode" presStyleCnt="0"/>
      <dgm:spPr/>
    </dgm:pt>
    <dgm:pt modelId="{040CDF07-3730-4E55-8D35-E590F1FA8243}" type="pres">
      <dgm:prSet presAssocID="{A92A7493-54CF-43B5-97B9-06AC84586E50}" presName="iconBgRect" presStyleLbl="bgShp" presStyleIdx="6" presStyleCnt="8"/>
      <dgm:spPr/>
    </dgm:pt>
    <dgm:pt modelId="{A859D36C-55E8-4077-88A6-5CFDE8AC7FF3}" type="pres">
      <dgm:prSet presAssocID="{A92A7493-54CF-43B5-97B9-06AC84586E5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eacher"/>
        </a:ext>
      </dgm:extLst>
    </dgm:pt>
    <dgm:pt modelId="{52037396-D452-4108-876E-B1448B763EC7}" type="pres">
      <dgm:prSet presAssocID="{A92A7493-54CF-43B5-97B9-06AC84586E50}" presName="spaceRect" presStyleCnt="0"/>
      <dgm:spPr/>
    </dgm:pt>
    <dgm:pt modelId="{11C6B4C6-3AB8-4473-B082-5F5475B74A5E}" type="pres">
      <dgm:prSet presAssocID="{A92A7493-54CF-43B5-97B9-06AC84586E50}" presName="textRect" presStyleLbl="revTx" presStyleIdx="6" presStyleCnt="8">
        <dgm:presLayoutVars>
          <dgm:chMax val="1"/>
          <dgm:chPref val="1"/>
        </dgm:presLayoutVars>
      </dgm:prSet>
      <dgm:spPr/>
    </dgm:pt>
    <dgm:pt modelId="{72A3D164-3A2B-428C-9EB3-87D0A08AE6D5}" type="pres">
      <dgm:prSet presAssocID="{64C0AE82-5763-4622-B953-17182BFF637A}" presName="sibTrans" presStyleCnt="0"/>
      <dgm:spPr/>
    </dgm:pt>
    <dgm:pt modelId="{C34EAF6D-D6FD-4109-85EA-A305EEDC9FAA}" type="pres">
      <dgm:prSet presAssocID="{BCBA6808-400F-406F-963E-772E7E68E9B8}" presName="compNode" presStyleCnt="0"/>
      <dgm:spPr/>
    </dgm:pt>
    <dgm:pt modelId="{DAB45441-88E8-4EC0-8663-A2CA0F2BCEEA}" type="pres">
      <dgm:prSet presAssocID="{BCBA6808-400F-406F-963E-772E7E68E9B8}" presName="iconBgRect" presStyleLbl="bgShp" presStyleIdx="7" presStyleCnt="8"/>
      <dgm:spPr/>
    </dgm:pt>
    <dgm:pt modelId="{B04EDDDC-CD1C-47DE-AD05-E0A429559E4A}" type="pres">
      <dgm:prSet presAssocID="{BCBA6808-400F-406F-963E-772E7E68E9B8}"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Tools"/>
        </a:ext>
      </dgm:extLst>
    </dgm:pt>
    <dgm:pt modelId="{FE9B3056-3C42-4B25-B723-9ADC1138E025}" type="pres">
      <dgm:prSet presAssocID="{BCBA6808-400F-406F-963E-772E7E68E9B8}" presName="spaceRect" presStyleCnt="0"/>
      <dgm:spPr/>
    </dgm:pt>
    <dgm:pt modelId="{665B49C8-1158-4305-A804-5F5733BD1410}" type="pres">
      <dgm:prSet presAssocID="{BCBA6808-400F-406F-963E-772E7E68E9B8}" presName="textRect" presStyleLbl="revTx" presStyleIdx="7" presStyleCnt="8" custScaleX="136285">
        <dgm:presLayoutVars>
          <dgm:chMax val="1"/>
          <dgm:chPref val="1"/>
        </dgm:presLayoutVars>
      </dgm:prSet>
      <dgm:spPr/>
    </dgm:pt>
  </dgm:ptLst>
  <dgm:cxnLst>
    <dgm:cxn modelId="{06C43803-B410-4759-8A14-1BF1ABA2A032}" srcId="{8F5C1DE4-5F5A-4B93-B1B6-8E9BC309166C}" destId="{E5F1BB93-25BD-49CD-AB9B-6BBC621BB7E4}" srcOrd="1" destOrd="0" parTransId="{F4FC8FD8-CBC3-4EA2-B86F-A44CE70559E2}" sibTransId="{81B7D448-9559-4A31-B67F-F87E4778E558}"/>
    <dgm:cxn modelId="{60A0F922-9070-4589-AA58-DF9C9352C5D8}" srcId="{8F5C1DE4-5F5A-4B93-B1B6-8E9BC309166C}" destId="{A92A7493-54CF-43B5-97B9-06AC84586E50}" srcOrd="6" destOrd="0" parTransId="{F99B6E49-1076-44F2-8996-ED547EA206AF}" sibTransId="{64C0AE82-5763-4622-B953-17182BFF637A}"/>
    <dgm:cxn modelId="{3734D227-BD07-4EFB-9704-FF9A0463A21D}" type="presOf" srcId="{E5F1BB93-25BD-49CD-AB9B-6BBC621BB7E4}" destId="{0B8A6547-B667-4405-A2F9-D7521551650F}" srcOrd="0" destOrd="0" presId="urn:microsoft.com/office/officeart/2018/5/layout/IconCircleLabelList"/>
    <dgm:cxn modelId="{A160B038-0188-455D-8C60-2F07E3428505}" srcId="{8F5C1DE4-5F5A-4B93-B1B6-8E9BC309166C}" destId="{BCBA6808-400F-406F-963E-772E7E68E9B8}" srcOrd="7" destOrd="0" parTransId="{DCAD7CCA-8054-489D-B264-9F6387690651}" sibTransId="{07FC2841-62D8-4888-89D2-FF6E61FAF3BE}"/>
    <dgm:cxn modelId="{88A1183B-F70E-4BBE-9C15-0D98EB2E51B7}" srcId="{8F5C1DE4-5F5A-4B93-B1B6-8E9BC309166C}" destId="{AB228C53-98E2-4F88-BCA2-3D1FD5A52309}" srcOrd="3" destOrd="0" parTransId="{AC85F229-7705-46FE-A01F-160A8CFE2CA5}" sibTransId="{6B44A1E4-356F-45BC-B5E5-17B222C6FD97}"/>
    <dgm:cxn modelId="{ACFB0E49-3C2C-45A9-B098-92DFEE3CA1FF}" srcId="{8F5C1DE4-5F5A-4B93-B1B6-8E9BC309166C}" destId="{10E7364D-FD5E-4D15-AA23-0A7007E9E501}" srcOrd="4" destOrd="0" parTransId="{12537A47-4E44-483F-958C-1FBFDBE3ED05}" sibTransId="{F8353800-B7E8-49EF-9C25-22B566450C36}"/>
    <dgm:cxn modelId="{423DE86A-082E-495B-A22D-07B442197CB3}" srcId="{8F5C1DE4-5F5A-4B93-B1B6-8E9BC309166C}" destId="{1F79D741-972E-4BCF-8453-F3F38BD69CDD}" srcOrd="2" destOrd="0" parTransId="{328788D6-51C9-4EBA-A108-688CC83F97A9}" sibTransId="{30409210-49B9-4012-A85B-3B080CA7D90D}"/>
    <dgm:cxn modelId="{F6E91E4C-80C8-4737-B8A2-A5E03D87D27C}" type="presOf" srcId="{10E7364D-FD5E-4D15-AA23-0A7007E9E501}" destId="{9396C403-5654-4512-915C-596CEF70D6C9}" srcOrd="0" destOrd="0" presId="urn:microsoft.com/office/officeart/2018/5/layout/IconCircleLabelList"/>
    <dgm:cxn modelId="{B800544F-C09A-4A2C-B657-2DE70951776F}" type="presOf" srcId="{A92A7493-54CF-43B5-97B9-06AC84586E50}" destId="{11C6B4C6-3AB8-4473-B082-5F5475B74A5E}" srcOrd="0" destOrd="0" presId="urn:microsoft.com/office/officeart/2018/5/layout/IconCircleLabelList"/>
    <dgm:cxn modelId="{EA35D352-45AD-47B1-A9CC-DBA95F0B6125}" type="presOf" srcId="{C4DB5C77-E634-4057-930A-06DE66BA83C7}" destId="{5EAE1315-3C5B-4BB6-8821-3825AEC6991B}" srcOrd="0" destOrd="0" presId="urn:microsoft.com/office/officeart/2018/5/layout/IconCircleLabelList"/>
    <dgm:cxn modelId="{DEACE47D-B85B-4D96-8674-7D46064F3A63}" type="presOf" srcId="{84FC7A90-EF59-4CEF-8F3C-D439B72963EA}" destId="{5268AA8E-0971-4ED7-B5BC-A8D6A1E7EB8E}" srcOrd="0" destOrd="0" presId="urn:microsoft.com/office/officeart/2018/5/layout/IconCircleLabelList"/>
    <dgm:cxn modelId="{8A0260A4-3132-4846-9523-9A7661E0F4A4}" type="presOf" srcId="{8F5C1DE4-5F5A-4B93-B1B6-8E9BC309166C}" destId="{294F54E9-AB10-4AC6-B429-D8F486D2558D}" srcOrd="0" destOrd="0" presId="urn:microsoft.com/office/officeart/2018/5/layout/IconCircleLabelList"/>
    <dgm:cxn modelId="{A9F952AA-2440-4A41-813D-B0D30406C94C}" type="presOf" srcId="{BCBA6808-400F-406F-963E-772E7E68E9B8}" destId="{665B49C8-1158-4305-A804-5F5733BD1410}" srcOrd="0" destOrd="0" presId="urn:microsoft.com/office/officeart/2018/5/layout/IconCircleLabelList"/>
    <dgm:cxn modelId="{E5AC2BB6-ABE1-47E3-ACE7-0B830333F32D}" srcId="{8F5C1DE4-5F5A-4B93-B1B6-8E9BC309166C}" destId="{C4DB5C77-E634-4057-930A-06DE66BA83C7}" srcOrd="5" destOrd="0" parTransId="{13F44091-EE9C-4A65-B6AC-1AA7BBB1BFC4}" sibTransId="{2B197791-9316-4DA7-BAEC-DADB33354F4D}"/>
    <dgm:cxn modelId="{B20363BE-FB20-4502-99D9-47999738C6A7}" type="presOf" srcId="{AB228C53-98E2-4F88-BCA2-3D1FD5A52309}" destId="{B203D502-7FB3-49B9-9628-D9B4DEBFCD56}" srcOrd="0" destOrd="0" presId="urn:microsoft.com/office/officeart/2018/5/layout/IconCircleLabelList"/>
    <dgm:cxn modelId="{4E0FF9D6-32F8-41F8-A9A4-9234BEDF35E8}" srcId="{8F5C1DE4-5F5A-4B93-B1B6-8E9BC309166C}" destId="{84FC7A90-EF59-4CEF-8F3C-D439B72963EA}" srcOrd="0" destOrd="0" parTransId="{8FA82035-76D3-4A18-B13F-BA84A98FBE36}" sibTransId="{2C0AE022-BF92-4EE7-9B5F-3CD628F74789}"/>
    <dgm:cxn modelId="{F22503FD-274A-4F5A-8F47-FCF96A46BB9D}" type="presOf" srcId="{1F79D741-972E-4BCF-8453-F3F38BD69CDD}" destId="{10CA678C-A8C2-4FED-88AF-53832FE5F6BC}" srcOrd="0" destOrd="0" presId="urn:microsoft.com/office/officeart/2018/5/layout/IconCircleLabelList"/>
    <dgm:cxn modelId="{05EF4828-973E-43D9-A286-F1DCB85409A5}" type="presParOf" srcId="{294F54E9-AB10-4AC6-B429-D8F486D2558D}" destId="{A0DA8ABE-EE70-481C-98B3-A4AFAC5C8112}" srcOrd="0" destOrd="0" presId="urn:microsoft.com/office/officeart/2018/5/layout/IconCircleLabelList"/>
    <dgm:cxn modelId="{D0B73C62-EBFC-4C36-9D8F-382BB53D66D4}" type="presParOf" srcId="{A0DA8ABE-EE70-481C-98B3-A4AFAC5C8112}" destId="{93943494-733E-402D-96C2-AFFAF00715A6}" srcOrd="0" destOrd="0" presId="urn:microsoft.com/office/officeart/2018/5/layout/IconCircleLabelList"/>
    <dgm:cxn modelId="{6B6B58F5-9D27-4644-9C0C-8732159BD88C}" type="presParOf" srcId="{A0DA8ABE-EE70-481C-98B3-A4AFAC5C8112}" destId="{A712FCBF-AA4A-43AE-B4A0-BAFC5B35824B}" srcOrd="1" destOrd="0" presId="urn:microsoft.com/office/officeart/2018/5/layout/IconCircleLabelList"/>
    <dgm:cxn modelId="{A7EACACE-2364-47CB-8938-57246CF5DFAB}" type="presParOf" srcId="{A0DA8ABE-EE70-481C-98B3-A4AFAC5C8112}" destId="{3E41DFEC-B9DC-40AB-8EB8-9219F311F30B}" srcOrd="2" destOrd="0" presId="urn:microsoft.com/office/officeart/2018/5/layout/IconCircleLabelList"/>
    <dgm:cxn modelId="{FA46943E-2346-4F50-86CB-F9554D01A0DD}" type="presParOf" srcId="{A0DA8ABE-EE70-481C-98B3-A4AFAC5C8112}" destId="{5268AA8E-0971-4ED7-B5BC-A8D6A1E7EB8E}" srcOrd="3" destOrd="0" presId="urn:microsoft.com/office/officeart/2018/5/layout/IconCircleLabelList"/>
    <dgm:cxn modelId="{AFC5CE54-B772-426B-8E11-E91240D922B0}" type="presParOf" srcId="{294F54E9-AB10-4AC6-B429-D8F486D2558D}" destId="{971B9BD1-2358-4923-A4B4-64AAF7DE553F}" srcOrd="1" destOrd="0" presId="urn:microsoft.com/office/officeart/2018/5/layout/IconCircleLabelList"/>
    <dgm:cxn modelId="{E439C420-3170-49DB-B8B8-84AA518E720B}" type="presParOf" srcId="{294F54E9-AB10-4AC6-B429-D8F486D2558D}" destId="{3782AE7D-8973-4D83-AD58-380A0E11A804}" srcOrd="2" destOrd="0" presId="urn:microsoft.com/office/officeart/2018/5/layout/IconCircleLabelList"/>
    <dgm:cxn modelId="{927994E3-4C0A-4BA1-9380-27975255C397}" type="presParOf" srcId="{3782AE7D-8973-4D83-AD58-380A0E11A804}" destId="{A1A97FCE-1FCB-4BA9-ACC8-6A9EA831894C}" srcOrd="0" destOrd="0" presId="urn:microsoft.com/office/officeart/2018/5/layout/IconCircleLabelList"/>
    <dgm:cxn modelId="{014EB0A3-DC60-4AA5-91EE-C583DC0097A9}" type="presParOf" srcId="{3782AE7D-8973-4D83-AD58-380A0E11A804}" destId="{970B54AC-916E-41EB-9090-25AEB69F3EA6}" srcOrd="1" destOrd="0" presId="urn:microsoft.com/office/officeart/2018/5/layout/IconCircleLabelList"/>
    <dgm:cxn modelId="{953ABDF7-B4A4-4464-97FE-BFC4FDAFEE00}" type="presParOf" srcId="{3782AE7D-8973-4D83-AD58-380A0E11A804}" destId="{C7EBCF28-44EA-4F86-ACC5-7FF419B48416}" srcOrd="2" destOrd="0" presId="urn:microsoft.com/office/officeart/2018/5/layout/IconCircleLabelList"/>
    <dgm:cxn modelId="{48C21642-D456-4AF8-9FF0-FE590344DC4A}" type="presParOf" srcId="{3782AE7D-8973-4D83-AD58-380A0E11A804}" destId="{0B8A6547-B667-4405-A2F9-D7521551650F}" srcOrd="3" destOrd="0" presId="urn:microsoft.com/office/officeart/2018/5/layout/IconCircleLabelList"/>
    <dgm:cxn modelId="{0B340B79-6483-4C73-A61D-23E1DECA05BF}" type="presParOf" srcId="{294F54E9-AB10-4AC6-B429-D8F486D2558D}" destId="{E7CBB179-6036-4A43-919F-3A360C30CE9F}" srcOrd="3" destOrd="0" presId="urn:microsoft.com/office/officeart/2018/5/layout/IconCircleLabelList"/>
    <dgm:cxn modelId="{18624BAB-0527-44AC-9A6B-3E145F7158DC}" type="presParOf" srcId="{294F54E9-AB10-4AC6-B429-D8F486D2558D}" destId="{8E5F5F51-2C77-45B6-8A98-8630FD2AE331}" srcOrd="4" destOrd="0" presId="urn:microsoft.com/office/officeart/2018/5/layout/IconCircleLabelList"/>
    <dgm:cxn modelId="{E7E1FA22-A31A-46D8-85E4-5C943D552A88}" type="presParOf" srcId="{8E5F5F51-2C77-45B6-8A98-8630FD2AE331}" destId="{1832B938-30ED-4838-9129-BFA0C528E0B3}" srcOrd="0" destOrd="0" presId="urn:microsoft.com/office/officeart/2018/5/layout/IconCircleLabelList"/>
    <dgm:cxn modelId="{86FFA9CB-A9E8-487A-BF8C-E5DA17124A8F}" type="presParOf" srcId="{8E5F5F51-2C77-45B6-8A98-8630FD2AE331}" destId="{497FF1B8-99B2-4701-B1F9-B7FC2EEA1DA1}" srcOrd="1" destOrd="0" presId="urn:microsoft.com/office/officeart/2018/5/layout/IconCircleLabelList"/>
    <dgm:cxn modelId="{C4CA0EC4-F30D-49AF-8906-CBF9E833BE9C}" type="presParOf" srcId="{8E5F5F51-2C77-45B6-8A98-8630FD2AE331}" destId="{1379D84B-EF46-44CE-8CFB-5FA54E7D4BE9}" srcOrd="2" destOrd="0" presId="urn:microsoft.com/office/officeart/2018/5/layout/IconCircleLabelList"/>
    <dgm:cxn modelId="{8AD5CD95-490A-43AF-9BDC-FABC37B56E5F}" type="presParOf" srcId="{8E5F5F51-2C77-45B6-8A98-8630FD2AE331}" destId="{10CA678C-A8C2-4FED-88AF-53832FE5F6BC}" srcOrd="3" destOrd="0" presId="urn:microsoft.com/office/officeart/2018/5/layout/IconCircleLabelList"/>
    <dgm:cxn modelId="{B8140CE5-4CB2-4E42-BD95-E02DC11A32B4}" type="presParOf" srcId="{294F54E9-AB10-4AC6-B429-D8F486D2558D}" destId="{940B5ECE-7EA6-49B5-955A-644500E5BC88}" srcOrd="5" destOrd="0" presId="urn:microsoft.com/office/officeart/2018/5/layout/IconCircleLabelList"/>
    <dgm:cxn modelId="{3AB24CCC-DB60-449D-B2D8-A9096F3AE6FC}" type="presParOf" srcId="{294F54E9-AB10-4AC6-B429-D8F486D2558D}" destId="{B6AD5AD6-631E-47B9-88AB-624A2E90DFF1}" srcOrd="6" destOrd="0" presId="urn:microsoft.com/office/officeart/2018/5/layout/IconCircleLabelList"/>
    <dgm:cxn modelId="{B172B201-3ADE-4AB9-9147-E723804DDA4E}" type="presParOf" srcId="{B6AD5AD6-631E-47B9-88AB-624A2E90DFF1}" destId="{513111D5-A342-4A91-81AA-026214F11840}" srcOrd="0" destOrd="0" presId="urn:microsoft.com/office/officeart/2018/5/layout/IconCircleLabelList"/>
    <dgm:cxn modelId="{CA16F8C8-5373-407A-A9BD-0FAABB11899E}" type="presParOf" srcId="{B6AD5AD6-631E-47B9-88AB-624A2E90DFF1}" destId="{B4AA90C9-5FEC-4472-B6B9-F387E14C7679}" srcOrd="1" destOrd="0" presId="urn:microsoft.com/office/officeart/2018/5/layout/IconCircleLabelList"/>
    <dgm:cxn modelId="{F18DD715-F6BC-4EFF-9198-552E96BC87F6}" type="presParOf" srcId="{B6AD5AD6-631E-47B9-88AB-624A2E90DFF1}" destId="{A9C8150A-B303-44E2-A952-CFF6F30DF7DC}" srcOrd="2" destOrd="0" presId="urn:microsoft.com/office/officeart/2018/5/layout/IconCircleLabelList"/>
    <dgm:cxn modelId="{74952BA1-1F3E-46D5-95D4-48D97C194C53}" type="presParOf" srcId="{B6AD5AD6-631E-47B9-88AB-624A2E90DFF1}" destId="{B203D502-7FB3-49B9-9628-D9B4DEBFCD56}" srcOrd="3" destOrd="0" presId="urn:microsoft.com/office/officeart/2018/5/layout/IconCircleLabelList"/>
    <dgm:cxn modelId="{1B716DF3-78B6-4994-9FF7-BB5CB8D70567}" type="presParOf" srcId="{294F54E9-AB10-4AC6-B429-D8F486D2558D}" destId="{921B92BB-AF6E-4F7A-8F8E-DA0B78AAF7C7}" srcOrd="7" destOrd="0" presId="urn:microsoft.com/office/officeart/2018/5/layout/IconCircleLabelList"/>
    <dgm:cxn modelId="{7C179C34-618E-4164-8AB3-E1BBD7B146B1}" type="presParOf" srcId="{294F54E9-AB10-4AC6-B429-D8F486D2558D}" destId="{FF5BC3EF-49EB-49DC-B9A2-A42C13A1BF95}" srcOrd="8" destOrd="0" presId="urn:microsoft.com/office/officeart/2018/5/layout/IconCircleLabelList"/>
    <dgm:cxn modelId="{9C6A24A4-FB43-40FC-9769-63407448C82C}" type="presParOf" srcId="{FF5BC3EF-49EB-49DC-B9A2-A42C13A1BF95}" destId="{A9F32FE4-B14C-4108-9FF9-452DE98F7812}" srcOrd="0" destOrd="0" presId="urn:microsoft.com/office/officeart/2018/5/layout/IconCircleLabelList"/>
    <dgm:cxn modelId="{3BD476DA-16ED-41A6-8A22-0CDDAB71F67F}" type="presParOf" srcId="{FF5BC3EF-49EB-49DC-B9A2-A42C13A1BF95}" destId="{2ED47FD8-F8D4-46AB-9027-900BEB4BBCE8}" srcOrd="1" destOrd="0" presId="urn:microsoft.com/office/officeart/2018/5/layout/IconCircleLabelList"/>
    <dgm:cxn modelId="{EE07709E-5B9C-4E68-91D2-0F74BE0D0959}" type="presParOf" srcId="{FF5BC3EF-49EB-49DC-B9A2-A42C13A1BF95}" destId="{B7B3E602-E72D-46B0-B766-8F7F4DB8A4CE}" srcOrd="2" destOrd="0" presId="urn:microsoft.com/office/officeart/2018/5/layout/IconCircleLabelList"/>
    <dgm:cxn modelId="{704F67CB-F7C3-41D9-9C1F-1CC0EDC7760D}" type="presParOf" srcId="{FF5BC3EF-49EB-49DC-B9A2-A42C13A1BF95}" destId="{9396C403-5654-4512-915C-596CEF70D6C9}" srcOrd="3" destOrd="0" presId="urn:microsoft.com/office/officeart/2018/5/layout/IconCircleLabelList"/>
    <dgm:cxn modelId="{2455AA8D-452E-41C7-AD8C-B82F0D095A5E}" type="presParOf" srcId="{294F54E9-AB10-4AC6-B429-D8F486D2558D}" destId="{8C276ABB-EEB4-4C84-91BC-0EC88D5C7DA4}" srcOrd="9" destOrd="0" presId="urn:microsoft.com/office/officeart/2018/5/layout/IconCircleLabelList"/>
    <dgm:cxn modelId="{5CEBBB87-3A79-4B41-9394-B4DF6629B933}" type="presParOf" srcId="{294F54E9-AB10-4AC6-B429-D8F486D2558D}" destId="{0326B4EE-192C-43CC-A4D1-70BF594153AD}" srcOrd="10" destOrd="0" presId="urn:microsoft.com/office/officeart/2018/5/layout/IconCircleLabelList"/>
    <dgm:cxn modelId="{8D44A481-F5ED-410D-84EE-358E5657F7EA}" type="presParOf" srcId="{0326B4EE-192C-43CC-A4D1-70BF594153AD}" destId="{21399983-24CC-4412-9CD7-968EEDF42199}" srcOrd="0" destOrd="0" presId="urn:microsoft.com/office/officeart/2018/5/layout/IconCircleLabelList"/>
    <dgm:cxn modelId="{A01B0E17-05D4-48CF-ABA2-04DE93F59DE9}" type="presParOf" srcId="{0326B4EE-192C-43CC-A4D1-70BF594153AD}" destId="{143F1D0A-4FFC-47D7-91E3-97AE35297B2B}" srcOrd="1" destOrd="0" presId="urn:microsoft.com/office/officeart/2018/5/layout/IconCircleLabelList"/>
    <dgm:cxn modelId="{FC186273-B4DF-4078-8DC5-C5FAD2A088C6}" type="presParOf" srcId="{0326B4EE-192C-43CC-A4D1-70BF594153AD}" destId="{E3E486CC-1B45-4A65-AE2C-70186C481A21}" srcOrd="2" destOrd="0" presId="urn:microsoft.com/office/officeart/2018/5/layout/IconCircleLabelList"/>
    <dgm:cxn modelId="{E1F59BD7-AA17-429B-B000-69643ED64ABA}" type="presParOf" srcId="{0326B4EE-192C-43CC-A4D1-70BF594153AD}" destId="{5EAE1315-3C5B-4BB6-8821-3825AEC6991B}" srcOrd="3" destOrd="0" presId="urn:microsoft.com/office/officeart/2018/5/layout/IconCircleLabelList"/>
    <dgm:cxn modelId="{AE7A7AF8-AD91-4F18-8EA3-8F866D6926B9}" type="presParOf" srcId="{294F54E9-AB10-4AC6-B429-D8F486D2558D}" destId="{8B946FDA-36D5-44D9-9933-15B1B3AE60A7}" srcOrd="11" destOrd="0" presId="urn:microsoft.com/office/officeart/2018/5/layout/IconCircleLabelList"/>
    <dgm:cxn modelId="{5FA17072-3167-43C6-B8B9-FAD9B4FF559F}" type="presParOf" srcId="{294F54E9-AB10-4AC6-B429-D8F486D2558D}" destId="{5B15CFF4-EADA-46BA-BF65-A5D55BFD7275}" srcOrd="12" destOrd="0" presId="urn:microsoft.com/office/officeart/2018/5/layout/IconCircleLabelList"/>
    <dgm:cxn modelId="{AB522CE6-1ED8-4F64-BA07-C50FA0E802F4}" type="presParOf" srcId="{5B15CFF4-EADA-46BA-BF65-A5D55BFD7275}" destId="{040CDF07-3730-4E55-8D35-E590F1FA8243}" srcOrd="0" destOrd="0" presId="urn:microsoft.com/office/officeart/2018/5/layout/IconCircleLabelList"/>
    <dgm:cxn modelId="{732CF5FA-2D25-4DBA-B0CA-21B695391F86}" type="presParOf" srcId="{5B15CFF4-EADA-46BA-BF65-A5D55BFD7275}" destId="{A859D36C-55E8-4077-88A6-5CFDE8AC7FF3}" srcOrd="1" destOrd="0" presId="urn:microsoft.com/office/officeart/2018/5/layout/IconCircleLabelList"/>
    <dgm:cxn modelId="{DFCE0D5B-8966-4359-B6A0-39EAD77157BB}" type="presParOf" srcId="{5B15CFF4-EADA-46BA-BF65-A5D55BFD7275}" destId="{52037396-D452-4108-876E-B1448B763EC7}" srcOrd="2" destOrd="0" presId="urn:microsoft.com/office/officeart/2018/5/layout/IconCircleLabelList"/>
    <dgm:cxn modelId="{CDAAB6DB-31F2-4B19-82E8-FEFE4B069A01}" type="presParOf" srcId="{5B15CFF4-EADA-46BA-BF65-A5D55BFD7275}" destId="{11C6B4C6-3AB8-4473-B082-5F5475B74A5E}" srcOrd="3" destOrd="0" presId="urn:microsoft.com/office/officeart/2018/5/layout/IconCircleLabelList"/>
    <dgm:cxn modelId="{FF8A348A-F4E0-476C-A55D-B513A1781BE2}" type="presParOf" srcId="{294F54E9-AB10-4AC6-B429-D8F486D2558D}" destId="{72A3D164-3A2B-428C-9EB3-87D0A08AE6D5}" srcOrd="13" destOrd="0" presId="urn:microsoft.com/office/officeart/2018/5/layout/IconCircleLabelList"/>
    <dgm:cxn modelId="{BB24C327-7783-444F-A8BB-533E2323F165}" type="presParOf" srcId="{294F54E9-AB10-4AC6-B429-D8F486D2558D}" destId="{C34EAF6D-D6FD-4109-85EA-A305EEDC9FAA}" srcOrd="14" destOrd="0" presId="urn:microsoft.com/office/officeart/2018/5/layout/IconCircleLabelList"/>
    <dgm:cxn modelId="{26818229-A873-48E9-9A94-4B97062EFB24}" type="presParOf" srcId="{C34EAF6D-D6FD-4109-85EA-A305EEDC9FAA}" destId="{DAB45441-88E8-4EC0-8663-A2CA0F2BCEEA}" srcOrd="0" destOrd="0" presId="urn:microsoft.com/office/officeart/2018/5/layout/IconCircleLabelList"/>
    <dgm:cxn modelId="{9635A7DC-4B3C-46AE-B28B-2A8255B081F7}" type="presParOf" srcId="{C34EAF6D-D6FD-4109-85EA-A305EEDC9FAA}" destId="{B04EDDDC-CD1C-47DE-AD05-E0A429559E4A}" srcOrd="1" destOrd="0" presId="urn:microsoft.com/office/officeart/2018/5/layout/IconCircleLabelList"/>
    <dgm:cxn modelId="{DD8BF335-E202-4E2A-B690-8A776501A138}" type="presParOf" srcId="{C34EAF6D-D6FD-4109-85EA-A305EEDC9FAA}" destId="{FE9B3056-3C42-4B25-B723-9ADC1138E025}" srcOrd="2" destOrd="0" presId="urn:microsoft.com/office/officeart/2018/5/layout/IconCircleLabelList"/>
    <dgm:cxn modelId="{6516D7C0-DF05-46DB-82CF-86C338DCBC03}" type="presParOf" srcId="{C34EAF6D-D6FD-4109-85EA-A305EEDC9FAA}" destId="{665B49C8-1158-4305-A804-5F5733BD141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43494-733E-402D-96C2-AFFAF00715A6}">
      <dsp:nvSpPr>
        <dsp:cNvPr id="0" name=""/>
        <dsp:cNvSpPr/>
      </dsp:nvSpPr>
      <dsp:spPr>
        <a:xfrm>
          <a:off x="224883" y="602679"/>
          <a:ext cx="677671" cy="677671"/>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12FCBF-AA4A-43AE-B4A0-BAFC5B35824B}">
      <dsp:nvSpPr>
        <dsp:cNvPr id="0" name=""/>
        <dsp:cNvSpPr/>
      </dsp:nvSpPr>
      <dsp:spPr>
        <a:xfrm>
          <a:off x="369305" y="747100"/>
          <a:ext cx="388828" cy="3888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68AA8E-0971-4ED7-B5BC-A8D6A1E7EB8E}">
      <dsp:nvSpPr>
        <dsp:cNvPr id="0" name=""/>
        <dsp:cNvSpPr/>
      </dsp:nvSpPr>
      <dsp:spPr>
        <a:xfrm>
          <a:off x="8250" y="1491429"/>
          <a:ext cx="1110937" cy="4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rebuchet MS" panose="020B0603020202020204" pitchFamily="34" charset="0"/>
            </a:rPr>
            <a:t>Allocate more resources to RURAL areas within Hampshire and Isle of Wight</a:t>
          </a:r>
        </a:p>
      </dsp:txBody>
      <dsp:txXfrm>
        <a:off x="8250" y="1491429"/>
        <a:ext cx="1110937" cy="444375"/>
      </dsp:txXfrm>
    </dsp:sp>
    <dsp:sp modelId="{A1A97FCE-1FCB-4BA9-ACC8-6A9EA831894C}">
      <dsp:nvSpPr>
        <dsp:cNvPr id="0" name=""/>
        <dsp:cNvSpPr/>
      </dsp:nvSpPr>
      <dsp:spPr>
        <a:xfrm>
          <a:off x="1530235" y="602679"/>
          <a:ext cx="677671" cy="677671"/>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0B54AC-916E-41EB-9090-25AEB69F3EA6}">
      <dsp:nvSpPr>
        <dsp:cNvPr id="0" name=""/>
        <dsp:cNvSpPr/>
      </dsp:nvSpPr>
      <dsp:spPr>
        <a:xfrm>
          <a:off x="1674657" y="747100"/>
          <a:ext cx="388828" cy="3888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8A6547-B667-4405-A2F9-D7521551650F}">
      <dsp:nvSpPr>
        <dsp:cNvPr id="0" name=""/>
        <dsp:cNvSpPr/>
      </dsp:nvSpPr>
      <dsp:spPr>
        <a:xfrm>
          <a:off x="1313602" y="1491429"/>
          <a:ext cx="1110937" cy="4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rebuchet MS" panose="020B0603020202020204" pitchFamily="34" charset="0"/>
            </a:rPr>
            <a:t>Enhance preventive measures for common incident types in these regions</a:t>
          </a:r>
        </a:p>
      </dsp:txBody>
      <dsp:txXfrm>
        <a:off x="1313602" y="1491429"/>
        <a:ext cx="1110937" cy="444375"/>
      </dsp:txXfrm>
    </dsp:sp>
    <dsp:sp modelId="{1832B938-30ED-4838-9129-BFA0C528E0B3}">
      <dsp:nvSpPr>
        <dsp:cNvPr id="0" name=""/>
        <dsp:cNvSpPr/>
      </dsp:nvSpPr>
      <dsp:spPr>
        <a:xfrm>
          <a:off x="2835586" y="602679"/>
          <a:ext cx="677671" cy="677671"/>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FF1B8-99B2-4701-B1F9-B7FC2EEA1DA1}">
      <dsp:nvSpPr>
        <dsp:cNvPr id="0" name=""/>
        <dsp:cNvSpPr/>
      </dsp:nvSpPr>
      <dsp:spPr>
        <a:xfrm>
          <a:off x="2980008" y="747100"/>
          <a:ext cx="388828" cy="3888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CA678C-A8C2-4FED-88AF-53832FE5F6BC}">
      <dsp:nvSpPr>
        <dsp:cNvPr id="0" name=""/>
        <dsp:cNvSpPr/>
      </dsp:nvSpPr>
      <dsp:spPr>
        <a:xfrm>
          <a:off x="2618954" y="1491429"/>
          <a:ext cx="1110937" cy="4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rebuchet MS" panose="020B0603020202020204" pitchFamily="34" charset="0"/>
            </a:rPr>
            <a:t>Strategically plan for areas with high population density to improve response times</a:t>
          </a:r>
        </a:p>
      </dsp:txBody>
      <dsp:txXfrm>
        <a:off x="2618954" y="1491429"/>
        <a:ext cx="1110937" cy="444375"/>
      </dsp:txXfrm>
    </dsp:sp>
    <dsp:sp modelId="{513111D5-A342-4A91-81AA-026214F11840}">
      <dsp:nvSpPr>
        <dsp:cNvPr id="0" name=""/>
        <dsp:cNvSpPr/>
      </dsp:nvSpPr>
      <dsp:spPr>
        <a:xfrm>
          <a:off x="4140938" y="602679"/>
          <a:ext cx="677671" cy="677671"/>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A90C9-5FEC-4472-B6B9-F387E14C7679}">
      <dsp:nvSpPr>
        <dsp:cNvPr id="0" name=""/>
        <dsp:cNvSpPr/>
      </dsp:nvSpPr>
      <dsp:spPr>
        <a:xfrm>
          <a:off x="4285360" y="747100"/>
          <a:ext cx="388828" cy="3888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03D502-7FB3-49B9-9628-D9B4DEBFCD56}">
      <dsp:nvSpPr>
        <dsp:cNvPr id="0" name=""/>
        <dsp:cNvSpPr/>
      </dsp:nvSpPr>
      <dsp:spPr>
        <a:xfrm>
          <a:off x="3924305" y="1491429"/>
          <a:ext cx="1110937" cy="4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rebuchet MS" panose="020B0603020202020204" pitchFamily="34" charset="0"/>
            </a:rPr>
            <a:t>Enhance Preventive Measures for Common Incident Types</a:t>
          </a:r>
        </a:p>
      </dsp:txBody>
      <dsp:txXfrm>
        <a:off x="3924305" y="1491429"/>
        <a:ext cx="1110937" cy="444375"/>
      </dsp:txXfrm>
    </dsp:sp>
    <dsp:sp modelId="{A9F32FE4-B14C-4108-9FF9-452DE98F7812}">
      <dsp:nvSpPr>
        <dsp:cNvPr id="0" name=""/>
        <dsp:cNvSpPr/>
      </dsp:nvSpPr>
      <dsp:spPr>
        <a:xfrm>
          <a:off x="5446290" y="602679"/>
          <a:ext cx="677671" cy="677671"/>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D47FD8-F8D4-46AB-9027-900BEB4BBCE8}">
      <dsp:nvSpPr>
        <dsp:cNvPr id="0" name=""/>
        <dsp:cNvSpPr/>
      </dsp:nvSpPr>
      <dsp:spPr>
        <a:xfrm>
          <a:off x="5590711" y="747100"/>
          <a:ext cx="388828" cy="3888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96C403-5654-4512-915C-596CEF70D6C9}">
      <dsp:nvSpPr>
        <dsp:cNvPr id="0" name=""/>
        <dsp:cNvSpPr/>
      </dsp:nvSpPr>
      <dsp:spPr>
        <a:xfrm>
          <a:off x="5229657" y="1491429"/>
          <a:ext cx="1110937" cy="4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rebuchet MS" panose="020B0603020202020204" pitchFamily="34" charset="0"/>
            </a:rPr>
            <a:t>Increase Community Engagement and Education</a:t>
          </a:r>
        </a:p>
      </dsp:txBody>
      <dsp:txXfrm>
        <a:off x="5229657" y="1491429"/>
        <a:ext cx="1110937" cy="444375"/>
      </dsp:txXfrm>
    </dsp:sp>
    <dsp:sp modelId="{21399983-24CC-4412-9CD7-968EEDF42199}">
      <dsp:nvSpPr>
        <dsp:cNvPr id="0" name=""/>
        <dsp:cNvSpPr/>
      </dsp:nvSpPr>
      <dsp:spPr>
        <a:xfrm>
          <a:off x="6751641" y="602679"/>
          <a:ext cx="677671" cy="677671"/>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3F1D0A-4FFC-47D7-91E3-97AE35297B2B}">
      <dsp:nvSpPr>
        <dsp:cNvPr id="0" name=""/>
        <dsp:cNvSpPr/>
      </dsp:nvSpPr>
      <dsp:spPr>
        <a:xfrm>
          <a:off x="6896063" y="747100"/>
          <a:ext cx="388828" cy="3888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AE1315-3C5B-4BB6-8821-3825AEC6991B}">
      <dsp:nvSpPr>
        <dsp:cNvPr id="0" name=""/>
        <dsp:cNvSpPr/>
      </dsp:nvSpPr>
      <dsp:spPr>
        <a:xfrm>
          <a:off x="6535008" y="1491429"/>
          <a:ext cx="1110937" cy="4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rebuchet MS" panose="020B0603020202020204" pitchFamily="34" charset="0"/>
            </a:rPr>
            <a:t>Implement Advanced Technology and Data Analytics</a:t>
          </a:r>
        </a:p>
      </dsp:txBody>
      <dsp:txXfrm>
        <a:off x="6535008" y="1491429"/>
        <a:ext cx="1110937" cy="444375"/>
      </dsp:txXfrm>
    </dsp:sp>
    <dsp:sp modelId="{040CDF07-3730-4E55-8D35-E590F1FA8243}">
      <dsp:nvSpPr>
        <dsp:cNvPr id="0" name=""/>
        <dsp:cNvSpPr/>
      </dsp:nvSpPr>
      <dsp:spPr>
        <a:xfrm>
          <a:off x="8056993" y="602679"/>
          <a:ext cx="677671" cy="677671"/>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9D36C-55E8-4077-88A6-5CFDE8AC7FF3}">
      <dsp:nvSpPr>
        <dsp:cNvPr id="0" name=""/>
        <dsp:cNvSpPr/>
      </dsp:nvSpPr>
      <dsp:spPr>
        <a:xfrm>
          <a:off x="8201415" y="747100"/>
          <a:ext cx="388828" cy="3888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C6B4C6-3AB8-4473-B082-5F5475B74A5E}">
      <dsp:nvSpPr>
        <dsp:cNvPr id="0" name=""/>
        <dsp:cNvSpPr/>
      </dsp:nvSpPr>
      <dsp:spPr>
        <a:xfrm>
          <a:off x="7840360" y="1491429"/>
          <a:ext cx="1110937" cy="4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rebuchet MS" panose="020B0603020202020204" pitchFamily="34" charset="0"/>
            </a:rPr>
            <a:t>Expand Training Programs for First Responders</a:t>
          </a:r>
        </a:p>
      </dsp:txBody>
      <dsp:txXfrm>
        <a:off x="7840360" y="1491429"/>
        <a:ext cx="1110937" cy="444375"/>
      </dsp:txXfrm>
    </dsp:sp>
    <dsp:sp modelId="{DAB45441-88E8-4EC0-8663-A2CA0F2BCEEA}">
      <dsp:nvSpPr>
        <dsp:cNvPr id="0" name=""/>
        <dsp:cNvSpPr/>
      </dsp:nvSpPr>
      <dsp:spPr>
        <a:xfrm>
          <a:off x="9563896" y="602679"/>
          <a:ext cx="677671" cy="677671"/>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EDDDC-CD1C-47DE-AD05-E0A429559E4A}">
      <dsp:nvSpPr>
        <dsp:cNvPr id="0" name=""/>
        <dsp:cNvSpPr/>
      </dsp:nvSpPr>
      <dsp:spPr>
        <a:xfrm>
          <a:off x="9708318" y="747100"/>
          <a:ext cx="388828" cy="38882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5B49C8-1158-4305-A804-5F5733BD1410}">
      <dsp:nvSpPr>
        <dsp:cNvPr id="0" name=""/>
        <dsp:cNvSpPr/>
      </dsp:nvSpPr>
      <dsp:spPr>
        <a:xfrm>
          <a:off x="9145711" y="1491429"/>
          <a:ext cx="1514041" cy="4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Trebuchet MS" panose="020B0603020202020204" pitchFamily="34" charset="0"/>
            </a:rPr>
            <a:t>Strengthen Infrastructure and Equipment</a:t>
          </a:r>
        </a:p>
      </dsp:txBody>
      <dsp:txXfrm>
        <a:off x="9145711" y="1491429"/>
        <a:ext cx="1514041" cy="44437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56461A-D803-4521-B51E-A0B37A285287}" type="datetimeFigureOut">
              <a:rPr lang="en-GB" smtClean="0"/>
              <a:t>21/05/2024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2AB86-4368-4EDD-8171-6E569DC9AFB9}" type="slidenum">
              <a:rPr lang="en-GB" smtClean="0"/>
              <a:t>‹#›</a:t>
            </a:fld>
            <a:endParaRPr lang="en-GB"/>
          </a:p>
        </p:txBody>
      </p:sp>
    </p:spTree>
    <p:extLst>
      <p:ext uri="{BB962C8B-B14F-4D97-AF65-F5344CB8AC3E}">
        <p14:creationId xmlns:p14="http://schemas.microsoft.com/office/powerpoint/2010/main" val="3576627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5EEC2812-DF76-49B7-A268-26BDCAC49BEE}" type="datetime1">
              <a:rPr lang="en-US" smtClean="0"/>
              <a:t>5/21/2024</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10952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E6045C52-CCC9-4772-95EB-988C5F363121}" type="datetime1">
              <a:rPr lang="en-US" smtClean="0"/>
              <a:t>5/21/2024</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337272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0EB545E2-CBC4-4CDA-84A2-56DEE64D0604}" type="datetime1">
              <a:rPr lang="en-US" smtClean="0"/>
              <a:t>5/21/2024</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685221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828DD910-EB97-41F0-99DC-61CBD5A648EA}" type="datetime1">
              <a:rPr lang="en-US" smtClean="0"/>
              <a:t>5/21/2024</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39061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7EA8C0AB-A635-46C7-AAD3-402B94FC2487}" type="datetime1">
              <a:rPr lang="en-US" smtClean="0"/>
              <a:t>5/21/2024</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289659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FA5D0BC7-E26A-4E2A-94D9-1908FAB93A69}" type="datetime1">
              <a:rPr lang="en-US" smtClean="0"/>
              <a:t>5/21/2024</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4220462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8E43CBCF-4CDF-4BFB-9244-B25547B18923}" type="datetime1">
              <a:rPr lang="en-US" smtClean="0"/>
              <a:t>5/21/2024</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1771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2156C252-CA91-4500-923C-3E8F0A553314}" type="datetime1">
              <a:rPr lang="en-US" smtClean="0"/>
              <a:t>5/21/2024</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731966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CE9DB9CE-C324-4967-ABCC-E7450CB0279B}" type="datetime1">
              <a:rPr lang="en-US" smtClean="0"/>
              <a:t>5/21/2024</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45996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06CA81D6-F779-427D-923B-7BA52728B7C8}" type="datetime1">
              <a:rPr lang="en-US" smtClean="0"/>
              <a:t>5/21/2024</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534054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BD84AE93-D39C-40BB-AD65-E5627D900B15}" type="datetime1">
              <a:rPr lang="en-US" smtClean="0"/>
              <a:t>5/21/2024</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66045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02E402CF-D35B-4C4B-BD1F-43ADEC1D968C}" type="datetime1">
              <a:rPr lang="en-US" smtClean="0"/>
              <a:t>5/21/2024</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459069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4" name="Rectangle 33">
            <a:extLst>
              <a:ext uri="{FF2B5EF4-FFF2-40B4-BE49-F238E27FC236}">
                <a16:creationId xmlns:a16="http://schemas.microsoft.com/office/drawing/2014/main" id="{1EC502BD-3766-4D83-94CC-391A4CD4E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1C32229-DEFA-0B82-8FD1-C8CC40F2D8B9}"/>
              </a:ext>
            </a:extLst>
          </p:cNvPr>
          <p:cNvPicPr>
            <a:picLocks noChangeAspect="1"/>
          </p:cNvPicPr>
          <p:nvPr/>
        </p:nvPicPr>
        <p:blipFill>
          <a:blip r:embed="rId2">
            <a:extLst>
              <a:ext uri="{28A0092B-C50C-407E-A947-70E740481C1C}">
                <a14:useLocalDpi xmlns:a14="http://schemas.microsoft.com/office/drawing/2010/main" val="0"/>
              </a:ext>
            </a:extLst>
          </a:blip>
          <a:srcRect t="7834" b="7834"/>
          <a:stretch/>
        </p:blipFill>
        <p:spPr>
          <a:xfrm>
            <a:off x="20" y="10"/>
            <a:ext cx="12191977" cy="6857990"/>
          </a:xfrm>
          <a:prstGeom prst="rect">
            <a:avLst/>
          </a:prstGeom>
        </p:spPr>
      </p:pic>
      <p:sp>
        <p:nvSpPr>
          <p:cNvPr id="36" name="Rectangle 35">
            <a:extLst>
              <a:ext uri="{FF2B5EF4-FFF2-40B4-BE49-F238E27FC236}">
                <a16:creationId xmlns:a16="http://schemas.microsoft.com/office/drawing/2014/main" id="{2867CC89-052A-4B89-A1FF-972E522C6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A28806-A3D6-5E49-095D-A772A2CC0420}"/>
              </a:ext>
            </a:extLst>
          </p:cNvPr>
          <p:cNvSpPr>
            <a:spLocks noGrp="1"/>
          </p:cNvSpPr>
          <p:nvPr>
            <p:ph type="title"/>
          </p:nvPr>
        </p:nvSpPr>
        <p:spPr>
          <a:xfrm>
            <a:off x="762000" y="3651624"/>
            <a:ext cx="10668000" cy="1775010"/>
          </a:xfrm>
        </p:spPr>
        <p:txBody>
          <a:bodyPr vert="horz" lIns="91440" tIns="45720" rIns="91440" bIns="45720" rtlCol="0" anchor="b">
            <a:normAutofit fontScale="90000"/>
          </a:bodyPr>
          <a:lstStyle/>
          <a:p>
            <a:r>
              <a:rPr lang="en-US" sz="5600" dirty="0">
                <a:solidFill>
                  <a:schemeClr val="bg1"/>
                </a:solidFill>
              </a:rPr>
              <a:t>Incident Analysis Report</a:t>
            </a:r>
            <a:br>
              <a:rPr lang="en-US" sz="5600" dirty="0">
                <a:solidFill>
                  <a:schemeClr val="bg1"/>
                </a:solidFill>
              </a:rPr>
            </a:br>
            <a:r>
              <a:rPr lang="en-US" sz="5600" dirty="0">
                <a:solidFill>
                  <a:schemeClr val="bg1"/>
                </a:solidFill>
              </a:rPr>
              <a:t>Analyzing Fire and Rescue Service Incident across the United kingdom</a:t>
            </a:r>
          </a:p>
        </p:txBody>
      </p:sp>
      <p:sp>
        <p:nvSpPr>
          <p:cNvPr id="3" name="Content Placeholder 2">
            <a:extLst>
              <a:ext uri="{FF2B5EF4-FFF2-40B4-BE49-F238E27FC236}">
                <a16:creationId xmlns:a16="http://schemas.microsoft.com/office/drawing/2014/main" id="{1C6F3FF7-8011-5C0A-583F-DCB51F3CD4CA}"/>
              </a:ext>
            </a:extLst>
          </p:cNvPr>
          <p:cNvSpPr>
            <a:spLocks noGrp="1"/>
          </p:cNvSpPr>
          <p:nvPr>
            <p:ph idx="1"/>
          </p:nvPr>
        </p:nvSpPr>
        <p:spPr>
          <a:xfrm>
            <a:off x="762000" y="5597319"/>
            <a:ext cx="10668000" cy="797860"/>
          </a:xfrm>
        </p:spPr>
        <p:txBody>
          <a:bodyPr vert="horz" lIns="91440" tIns="45720" rIns="91440" bIns="45720" rtlCol="0">
            <a:normAutofit/>
          </a:bodyPr>
          <a:lstStyle/>
          <a:p>
            <a:pPr marL="0" indent="0">
              <a:buNone/>
            </a:pPr>
            <a:r>
              <a:rPr lang="en-US" sz="2400" dirty="0">
                <a:solidFill>
                  <a:schemeClr val="bg1"/>
                </a:solidFill>
              </a:rPr>
              <a:t>Toluwase Idowu</a:t>
            </a:r>
          </a:p>
        </p:txBody>
      </p:sp>
      <p:pic>
        <p:nvPicPr>
          <p:cNvPr id="5" name="Picture 4">
            <a:extLst>
              <a:ext uri="{FF2B5EF4-FFF2-40B4-BE49-F238E27FC236}">
                <a16:creationId xmlns:a16="http://schemas.microsoft.com/office/drawing/2014/main" id="{494B77B7-E04B-4794-F2B4-874A20E35F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36459" y="5525689"/>
            <a:ext cx="2014722" cy="753002"/>
          </a:xfrm>
          <a:prstGeom prst="rect">
            <a:avLst/>
          </a:prstGeom>
        </p:spPr>
      </p:pic>
      <p:sp>
        <p:nvSpPr>
          <p:cNvPr id="4" name="Slide Number Placeholder 3">
            <a:extLst>
              <a:ext uri="{FF2B5EF4-FFF2-40B4-BE49-F238E27FC236}">
                <a16:creationId xmlns:a16="http://schemas.microsoft.com/office/drawing/2014/main" id="{CA958514-56B0-E222-E076-60CCEFB34F21}"/>
              </a:ext>
            </a:extLst>
          </p:cNvPr>
          <p:cNvSpPr>
            <a:spLocks noGrp="1"/>
          </p:cNvSpPr>
          <p:nvPr>
            <p:ph type="sldNum" sz="quarter" idx="12"/>
          </p:nvPr>
        </p:nvSpPr>
        <p:spPr/>
        <p:txBody>
          <a:bodyPr/>
          <a:lstStyle/>
          <a:p>
            <a:fld id="{CB1E4CB7-CB13-4810-BF18-BE31AFC64F93}" type="slidenum">
              <a:rPr lang="en-US" smtClean="0"/>
              <a:t>1</a:t>
            </a:fld>
            <a:endParaRPr lang="en-US"/>
          </a:p>
        </p:txBody>
      </p:sp>
    </p:spTree>
    <p:extLst>
      <p:ext uri="{BB962C8B-B14F-4D97-AF65-F5344CB8AC3E}">
        <p14:creationId xmlns:p14="http://schemas.microsoft.com/office/powerpoint/2010/main" val="628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0E405-8175-3BAB-0756-C44BC5AC55D6}"/>
              </a:ext>
            </a:extLst>
          </p:cNvPr>
          <p:cNvSpPr>
            <a:spLocks noGrp="1"/>
          </p:cNvSpPr>
          <p:nvPr>
            <p:ph type="title"/>
          </p:nvPr>
        </p:nvSpPr>
        <p:spPr>
          <a:xfrm>
            <a:off x="761999" y="1517903"/>
            <a:ext cx="10668002" cy="1345115"/>
          </a:xfrm>
        </p:spPr>
        <p:txBody>
          <a:bodyPr>
            <a:normAutofit/>
          </a:bodyPr>
          <a:lstStyle/>
          <a:p>
            <a:r>
              <a:rPr lang="en-GB"/>
              <a:t>Recommendations</a:t>
            </a:r>
          </a:p>
        </p:txBody>
      </p:sp>
      <p:sp>
        <p:nvSpPr>
          <p:cNvPr id="3" name="Slide Number Placeholder 2">
            <a:extLst>
              <a:ext uri="{FF2B5EF4-FFF2-40B4-BE49-F238E27FC236}">
                <a16:creationId xmlns:a16="http://schemas.microsoft.com/office/drawing/2014/main" id="{DFF3E060-AB87-3A6F-DBFA-41F14C4943FC}"/>
              </a:ext>
            </a:extLst>
          </p:cNvPr>
          <p:cNvSpPr>
            <a:spLocks noGrp="1"/>
          </p:cNvSpPr>
          <p:nvPr>
            <p:ph type="sldNum" sz="quarter" idx="12"/>
          </p:nvPr>
        </p:nvSpPr>
        <p:spPr>
          <a:xfrm>
            <a:off x="10899648" y="6400800"/>
            <a:ext cx="530352" cy="365125"/>
          </a:xfrm>
        </p:spPr>
        <p:txBody>
          <a:bodyPr>
            <a:normAutofit/>
          </a:bodyPr>
          <a:lstStyle/>
          <a:p>
            <a:pPr>
              <a:spcAft>
                <a:spcPts val="600"/>
              </a:spcAft>
            </a:pPr>
            <a:fld id="{CB1E4CB7-CB13-4810-BF18-BE31AFC64F93}" type="slidenum">
              <a:rPr lang="en-US" smtClean="0"/>
              <a:pPr>
                <a:spcAft>
                  <a:spcPts val="600"/>
                </a:spcAft>
              </a:pPr>
              <a:t>10</a:t>
            </a:fld>
            <a:endParaRPr lang="en-US"/>
          </a:p>
        </p:txBody>
      </p:sp>
      <p:graphicFrame>
        <p:nvGraphicFramePr>
          <p:cNvPr id="24" name="Content Placeholder 5">
            <a:extLst>
              <a:ext uri="{FF2B5EF4-FFF2-40B4-BE49-F238E27FC236}">
                <a16:creationId xmlns:a16="http://schemas.microsoft.com/office/drawing/2014/main" id="{F58872F0-39AE-B978-B34E-1B7DAEF5E989}"/>
              </a:ext>
            </a:extLst>
          </p:cNvPr>
          <p:cNvGraphicFramePr>
            <a:graphicFrameLocks noGrp="1"/>
          </p:cNvGraphicFramePr>
          <p:nvPr>
            <p:ph idx="1"/>
            <p:extLst>
              <p:ext uri="{D42A27DB-BD31-4B8C-83A1-F6EECF244321}">
                <p14:modId xmlns:p14="http://schemas.microsoft.com/office/powerpoint/2010/main" val="1329297502"/>
              </p:ext>
            </p:extLst>
          </p:nvPr>
        </p:nvGraphicFramePr>
        <p:xfrm>
          <a:off x="650032" y="2349679"/>
          <a:ext cx="10668004" cy="2538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8754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Freeform: Shape 60">
            <a:extLst>
              <a:ext uri="{FF2B5EF4-FFF2-40B4-BE49-F238E27FC236}">
                <a16:creationId xmlns:a16="http://schemas.microsoft.com/office/drawing/2014/main" id="{EF37EE88-E359-4E69-A072-9959A84E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0001" cy="6168789"/>
          </a:xfrm>
          <a:custGeom>
            <a:avLst/>
            <a:gdLst>
              <a:gd name="connsiteX0" fmla="*/ 0 w 11430001"/>
              <a:gd name="connsiteY0" fmla="*/ 0 h 6168789"/>
              <a:gd name="connsiteX1" fmla="*/ 5334002 w 11430001"/>
              <a:gd name="connsiteY1" fmla="*/ 0 h 6168789"/>
              <a:gd name="connsiteX2" fmla="*/ 5334002 w 11430001"/>
              <a:gd name="connsiteY2" fmla="*/ 771523 h 6168789"/>
              <a:gd name="connsiteX3" fmla="*/ 11430001 w 11430001"/>
              <a:gd name="connsiteY3" fmla="*/ 771523 h 6168789"/>
              <a:gd name="connsiteX4" fmla="*/ 11430001 w 11430001"/>
              <a:gd name="connsiteY4" fmla="*/ 6168789 h 6168789"/>
              <a:gd name="connsiteX5" fmla="*/ 0 w 11430001"/>
              <a:gd name="connsiteY5" fmla="*/ 6168789 h 616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1" h="6168789">
                <a:moveTo>
                  <a:pt x="0" y="0"/>
                </a:moveTo>
                <a:lnTo>
                  <a:pt x="5334002" y="0"/>
                </a:lnTo>
                <a:lnTo>
                  <a:pt x="5334002" y="771523"/>
                </a:lnTo>
                <a:lnTo>
                  <a:pt x="11430001" y="771523"/>
                </a:lnTo>
                <a:lnTo>
                  <a:pt x="11430001" y="6168789"/>
                </a:lnTo>
                <a:lnTo>
                  <a:pt x="0" y="6168789"/>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E0E405-8175-3BAB-0756-C44BC5AC55D6}"/>
              </a:ext>
            </a:extLst>
          </p:cNvPr>
          <p:cNvSpPr>
            <a:spLocks noGrp="1"/>
          </p:cNvSpPr>
          <p:nvPr>
            <p:ph type="title"/>
          </p:nvPr>
        </p:nvSpPr>
        <p:spPr>
          <a:xfrm>
            <a:off x="6096000" y="1517651"/>
            <a:ext cx="4565650" cy="763352"/>
          </a:xfrm>
        </p:spPr>
        <p:txBody>
          <a:bodyPr>
            <a:normAutofit/>
          </a:bodyPr>
          <a:lstStyle/>
          <a:p>
            <a:r>
              <a:rPr lang="en-GB" dirty="0"/>
              <a:t>Proposal</a:t>
            </a:r>
          </a:p>
        </p:txBody>
      </p:sp>
      <p:pic>
        <p:nvPicPr>
          <p:cNvPr id="54" name="Graphic 53" descr="Presentation with Bar Chart">
            <a:extLst>
              <a:ext uri="{FF2B5EF4-FFF2-40B4-BE49-F238E27FC236}">
                <a16:creationId xmlns:a16="http://schemas.microsoft.com/office/drawing/2014/main" id="{7A757604-9006-4AC8-5F12-10B4CBB22D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711" y="1140284"/>
            <a:ext cx="4573192" cy="4573192"/>
          </a:xfrm>
          <a:prstGeom prst="rect">
            <a:avLst/>
          </a:prstGeom>
        </p:spPr>
      </p:pic>
      <p:sp>
        <p:nvSpPr>
          <p:cNvPr id="5" name="Content Placeholder 4">
            <a:extLst>
              <a:ext uri="{FF2B5EF4-FFF2-40B4-BE49-F238E27FC236}">
                <a16:creationId xmlns:a16="http://schemas.microsoft.com/office/drawing/2014/main" id="{221DBE5A-54B7-64A8-BFCE-36AC6053F55B}"/>
              </a:ext>
            </a:extLst>
          </p:cNvPr>
          <p:cNvSpPr>
            <a:spLocks noGrp="1"/>
          </p:cNvSpPr>
          <p:nvPr>
            <p:ph idx="1"/>
          </p:nvPr>
        </p:nvSpPr>
        <p:spPr>
          <a:xfrm>
            <a:off x="6096000" y="2204191"/>
            <a:ext cx="4565651" cy="3125787"/>
          </a:xfrm>
        </p:spPr>
        <p:txBody>
          <a:bodyPr>
            <a:normAutofit fontScale="85000" lnSpcReduction="10000"/>
          </a:bodyPr>
          <a:lstStyle/>
          <a:p>
            <a:pPr marL="0" indent="0" algn="just">
              <a:lnSpc>
                <a:spcPct val="150000"/>
              </a:lnSpc>
              <a:buNone/>
            </a:pPr>
            <a:r>
              <a:rPr lang="en-US" sz="2200" dirty="0">
                <a:latin typeface="Trebuchet MS" panose="020B0603020202020204" pitchFamily="34" charset="0"/>
              </a:rPr>
              <a:t>Further analysis is needed to incorporate population data. The table in the brief contained population for 36 FRS, while the analysis requires data for 44 stations. Therefore, this aspect could not be addressed in the current version of the work.</a:t>
            </a:r>
            <a:endParaRPr lang="en-GB" sz="2200" dirty="0">
              <a:latin typeface="Trebuchet MS" panose="020B0603020202020204" pitchFamily="34" charset="0"/>
            </a:endParaRPr>
          </a:p>
        </p:txBody>
      </p:sp>
      <p:sp>
        <p:nvSpPr>
          <p:cNvPr id="3" name="Slide Number Placeholder 2">
            <a:extLst>
              <a:ext uri="{FF2B5EF4-FFF2-40B4-BE49-F238E27FC236}">
                <a16:creationId xmlns:a16="http://schemas.microsoft.com/office/drawing/2014/main" id="{DFF3E060-AB87-3A6F-DBFA-41F14C4943FC}"/>
              </a:ext>
            </a:extLst>
          </p:cNvPr>
          <p:cNvSpPr>
            <a:spLocks noGrp="1"/>
          </p:cNvSpPr>
          <p:nvPr>
            <p:ph type="sldNum" sz="quarter" idx="12"/>
          </p:nvPr>
        </p:nvSpPr>
        <p:spPr>
          <a:xfrm>
            <a:off x="10899648" y="6400800"/>
            <a:ext cx="530352" cy="365125"/>
          </a:xfrm>
        </p:spPr>
        <p:txBody>
          <a:bodyPr>
            <a:normAutofit/>
          </a:bodyPr>
          <a:lstStyle/>
          <a:p>
            <a:pPr>
              <a:spcAft>
                <a:spcPts val="600"/>
              </a:spcAft>
            </a:pPr>
            <a:fld id="{CB1E4CB7-CB13-4810-BF18-BE31AFC64F93}" type="slidenum">
              <a:rPr lang="en-US" smtClean="0"/>
              <a:pPr>
                <a:spcAft>
                  <a:spcPts val="600"/>
                </a:spcAft>
              </a:pPr>
              <a:t>11</a:t>
            </a:fld>
            <a:endParaRPr lang="en-US"/>
          </a:p>
        </p:txBody>
      </p:sp>
    </p:spTree>
    <p:extLst>
      <p:ext uri="{BB962C8B-B14F-4D97-AF65-F5344CB8AC3E}">
        <p14:creationId xmlns:p14="http://schemas.microsoft.com/office/powerpoint/2010/main" val="1022951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7C897C6-901F-410E-B2AC-162ED94B0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D5165A-29C3-E90C-07FF-038F7357DD59}"/>
              </a:ext>
            </a:extLst>
          </p:cNvPr>
          <p:cNvSpPr>
            <a:spLocks noGrp="1"/>
          </p:cNvSpPr>
          <p:nvPr>
            <p:ph type="title"/>
          </p:nvPr>
        </p:nvSpPr>
        <p:spPr>
          <a:xfrm>
            <a:off x="1517903" y="1461686"/>
            <a:ext cx="4680595" cy="2853164"/>
          </a:xfrm>
        </p:spPr>
        <p:txBody>
          <a:bodyPr vert="horz" lIns="91440" tIns="45720" rIns="91440" bIns="45720" rtlCol="0" anchor="ctr">
            <a:normAutofit/>
          </a:bodyPr>
          <a:lstStyle/>
          <a:p>
            <a:r>
              <a:rPr lang="en-US" sz="6000"/>
              <a:t>Questions</a:t>
            </a:r>
          </a:p>
        </p:txBody>
      </p:sp>
      <p:pic>
        <p:nvPicPr>
          <p:cNvPr id="7" name="Graphic 6" descr="Help">
            <a:extLst>
              <a:ext uri="{FF2B5EF4-FFF2-40B4-BE49-F238E27FC236}">
                <a16:creationId xmlns:a16="http://schemas.microsoft.com/office/drawing/2014/main" id="{27AC5843-2DEB-BDCF-736A-9996B67597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761" y="1514857"/>
            <a:ext cx="3828287" cy="3828287"/>
          </a:xfrm>
          <a:prstGeom prst="rect">
            <a:avLst/>
          </a:prstGeom>
        </p:spPr>
      </p:pic>
      <p:sp>
        <p:nvSpPr>
          <p:cNvPr id="3" name="Slide Number Placeholder 2">
            <a:extLst>
              <a:ext uri="{FF2B5EF4-FFF2-40B4-BE49-F238E27FC236}">
                <a16:creationId xmlns:a16="http://schemas.microsoft.com/office/drawing/2014/main" id="{F36B7488-0D73-EEFF-24E6-1C4A4B837CD2}"/>
              </a:ext>
            </a:extLst>
          </p:cNvPr>
          <p:cNvSpPr>
            <a:spLocks noGrp="1"/>
          </p:cNvSpPr>
          <p:nvPr>
            <p:ph type="sldNum" sz="quarter" idx="12"/>
          </p:nvPr>
        </p:nvSpPr>
        <p:spPr/>
        <p:txBody>
          <a:bodyPr/>
          <a:lstStyle/>
          <a:p>
            <a:fld id="{CB1E4CB7-CB13-4810-BF18-BE31AFC64F93}" type="slidenum">
              <a:rPr lang="en-US" smtClean="0"/>
              <a:t>12</a:t>
            </a:fld>
            <a:endParaRPr lang="en-US"/>
          </a:p>
        </p:txBody>
      </p:sp>
    </p:spTree>
    <p:extLst>
      <p:ext uri="{BB962C8B-B14F-4D97-AF65-F5344CB8AC3E}">
        <p14:creationId xmlns:p14="http://schemas.microsoft.com/office/powerpoint/2010/main" val="1801284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867738BA-6281-40B8-B775-410D49E7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3400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E8BA69-815F-BFF6-7C14-ACFEDA73C743}"/>
              </a:ext>
            </a:extLst>
          </p:cNvPr>
          <p:cNvSpPr>
            <a:spLocks noGrp="1"/>
          </p:cNvSpPr>
          <p:nvPr>
            <p:ph type="title"/>
          </p:nvPr>
        </p:nvSpPr>
        <p:spPr>
          <a:xfrm>
            <a:off x="622111" y="688613"/>
            <a:ext cx="4089779" cy="1117693"/>
          </a:xfrm>
        </p:spPr>
        <p:txBody>
          <a:bodyPr anchor="ctr">
            <a:normAutofit/>
          </a:bodyPr>
          <a:lstStyle/>
          <a:p>
            <a:r>
              <a:rPr lang="en-GB" dirty="0"/>
              <a:t>Introduction</a:t>
            </a:r>
          </a:p>
        </p:txBody>
      </p:sp>
      <p:sp>
        <p:nvSpPr>
          <p:cNvPr id="3" name="Content Placeholder 2">
            <a:extLst>
              <a:ext uri="{FF2B5EF4-FFF2-40B4-BE49-F238E27FC236}">
                <a16:creationId xmlns:a16="http://schemas.microsoft.com/office/drawing/2014/main" id="{DEB386AE-BBEA-7791-F40D-5188DB4A5E63}"/>
              </a:ext>
            </a:extLst>
          </p:cNvPr>
          <p:cNvSpPr>
            <a:spLocks noGrp="1"/>
          </p:cNvSpPr>
          <p:nvPr>
            <p:ph idx="1"/>
          </p:nvPr>
        </p:nvSpPr>
        <p:spPr>
          <a:xfrm>
            <a:off x="312964" y="1593242"/>
            <a:ext cx="4480977" cy="3671516"/>
          </a:xfrm>
        </p:spPr>
        <p:txBody>
          <a:bodyPr anchor="t">
            <a:normAutofit/>
          </a:bodyPr>
          <a:lstStyle/>
          <a:p>
            <a:pPr marL="0" indent="0" algn="just">
              <a:lnSpc>
                <a:spcPct val="150000"/>
              </a:lnSpc>
              <a:buNone/>
            </a:pPr>
            <a:r>
              <a:rPr lang="en-US" sz="1400" dirty="0">
                <a:latin typeface="Trebuchet MS" panose="020B0603020202020204" pitchFamily="34" charset="0"/>
              </a:rPr>
              <a:t>This analysis aims to provide insights into the incidents handled by various Fire and Rescue Services (FRS) across the UK, with a specific focus on comparing these incidents to those handled by the Hampshire &amp; Isle of Wight FRS. By understanding the distribution and trends of incidents, this analysis supports strategic planning and resource allocation. The dataset spans from the first quarter of 2010/11 to the third quarter of 2023/24 and includes details such as incident type, FRS name, and the total number of incidents.</a:t>
            </a:r>
            <a:endParaRPr lang="en-GB" sz="1400" dirty="0">
              <a:latin typeface="Trebuchet MS" panose="020B0603020202020204" pitchFamily="34" charset="0"/>
            </a:endParaRPr>
          </a:p>
        </p:txBody>
      </p:sp>
      <p:pic>
        <p:nvPicPr>
          <p:cNvPr id="6" name="Picture 5" descr="Firemen in protective gear with smoke&#10;&#10;Description automatically generated with medium confidence">
            <a:extLst>
              <a:ext uri="{FF2B5EF4-FFF2-40B4-BE49-F238E27FC236}">
                <a16:creationId xmlns:a16="http://schemas.microsoft.com/office/drawing/2014/main" id="{DD88AFBE-F4E2-F6B8-5E75-9F3B456A4114}"/>
              </a:ext>
            </a:extLst>
          </p:cNvPr>
          <p:cNvPicPr>
            <a:picLocks noChangeAspect="1"/>
          </p:cNvPicPr>
          <p:nvPr/>
        </p:nvPicPr>
        <p:blipFill rotWithShape="1">
          <a:blip r:embed="rId2">
            <a:extLst>
              <a:ext uri="{28A0092B-C50C-407E-A947-70E740481C1C}">
                <a14:useLocalDpi xmlns:a14="http://schemas.microsoft.com/office/drawing/2010/main" val="0"/>
              </a:ext>
            </a:extLst>
          </a:blip>
          <a:srcRect l="35751" r="-1" b="-1"/>
          <a:stretch/>
        </p:blipFill>
        <p:spPr>
          <a:xfrm>
            <a:off x="5334003" y="762000"/>
            <a:ext cx="6095997" cy="5337048"/>
          </a:xfrm>
          <a:prstGeom prst="rect">
            <a:avLst/>
          </a:prstGeom>
        </p:spPr>
      </p:pic>
      <p:sp>
        <p:nvSpPr>
          <p:cNvPr id="5" name="Slide Number Placeholder 4">
            <a:extLst>
              <a:ext uri="{FF2B5EF4-FFF2-40B4-BE49-F238E27FC236}">
                <a16:creationId xmlns:a16="http://schemas.microsoft.com/office/drawing/2014/main" id="{EE5AD058-1234-40CF-FFC9-8E55F965E1C8}"/>
              </a:ext>
            </a:extLst>
          </p:cNvPr>
          <p:cNvSpPr>
            <a:spLocks noGrp="1"/>
          </p:cNvSpPr>
          <p:nvPr>
            <p:ph type="sldNum" sz="quarter" idx="12"/>
          </p:nvPr>
        </p:nvSpPr>
        <p:spPr/>
        <p:txBody>
          <a:bodyPr/>
          <a:lstStyle/>
          <a:p>
            <a:fld id="{CB1E4CB7-CB13-4810-BF18-BE31AFC64F93}" type="slidenum">
              <a:rPr lang="en-US" smtClean="0"/>
              <a:t>2</a:t>
            </a:fld>
            <a:endParaRPr lang="en-US"/>
          </a:p>
        </p:txBody>
      </p:sp>
    </p:spTree>
    <p:extLst>
      <p:ext uri="{BB962C8B-B14F-4D97-AF65-F5344CB8AC3E}">
        <p14:creationId xmlns:p14="http://schemas.microsoft.com/office/powerpoint/2010/main" val="1898277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data&#10;&#10;Description automatically generated">
            <a:extLst>
              <a:ext uri="{FF2B5EF4-FFF2-40B4-BE49-F238E27FC236}">
                <a16:creationId xmlns:a16="http://schemas.microsoft.com/office/drawing/2014/main" id="{2F24BA29-360F-34D4-E295-98DA712D3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77" y="1116127"/>
            <a:ext cx="10699802" cy="2621451"/>
          </a:xfrm>
          <a:prstGeom prst="rect">
            <a:avLst/>
          </a:prstGeom>
        </p:spPr>
      </p:pic>
      <p:sp>
        <p:nvSpPr>
          <p:cNvPr id="3" name="Content Placeholder 2">
            <a:extLst>
              <a:ext uri="{FF2B5EF4-FFF2-40B4-BE49-F238E27FC236}">
                <a16:creationId xmlns:a16="http://schemas.microsoft.com/office/drawing/2014/main" id="{BAB6D0BF-9876-9EEF-CAB6-B307CF1B8B27}"/>
              </a:ext>
            </a:extLst>
          </p:cNvPr>
          <p:cNvSpPr>
            <a:spLocks noGrp="1"/>
          </p:cNvSpPr>
          <p:nvPr>
            <p:ph idx="1"/>
          </p:nvPr>
        </p:nvSpPr>
        <p:spPr>
          <a:xfrm>
            <a:off x="765477" y="4005707"/>
            <a:ext cx="10459616" cy="1695996"/>
          </a:xfrm>
        </p:spPr>
        <p:txBody>
          <a:bodyPr>
            <a:normAutofit fontScale="92500" lnSpcReduction="20000"/>
          </a:bodyPr>
          <a:lstStyle/>
          <a:p>
            <a:pPr marL="0" indent="0" algn="just">
              <a:lnSpc>
                <a:spcPct val="160000"/>
              </a:lnSpc>
              <a:buNone/>
            </a:pPr>
            <a:r>
              <a:rPr lang="en-US" sz="1600" dirty="0">
                <a:latin typeface="Trebuchet MS" panose="020B0603020202020204" pitchFamily="34" charset="0"/>
              </a:rPr>
              <a:t>This table compares incident data between the overall Fire and Rescue Services (FRS) in the UK and the Hampshire &amp; Isle of Wight FRS. The overall FRS reported 7.8 million incidents, with "Due to Apparatus" being the most common incident type, while Hampshire &amp; Isle of Wight FRS reported 224,152 incidents, also with "Due to Apparatus" as the most common. For Hampshire &amp; Isle of Wight FRS, "Good Intents" incidents are becoming more common, and "Non-Fire False Alarms" are the least common incident type.</a:t>
            </a:r>
            <a:endParaRPr lang="en-GB" sz="1600" dirty="0">
              <a:latin typeface="Trebuchet MS" panose="020B0603020202020204" pitchFamily="34" charset="0"/>
            </a:endParaRPr>
          </a:p>
        </p:txBody>
      </p:sp>
      <p:sp>
        <p:nvSpPr>
          <p:cNvPr id="6" name="Slide Number Placeholder 5">
            <a:extLst>
              <a:ext uri="{FF2B5EF4-FFF2-40B4-BE49-F238E27FC236}">
                <a16:creationId xmlns:a16="http://schemas.microsoft.com/office/drawing/2014/main" id="{5647998B-FB99-CBB8-9502-AD7696E7DF0A}"/>
              </a:ext>
            </a:extLst>
          </p:cNvPr>
          <p:cNvSpPr>
            <a:spLocks noGrp="1"/>
          </p:cNvSpPr>
          <p:nvPr>
            <p:ph type="sldNum" sz="quarter" idx="12"/>
          </p:nvPr>
        </p:nvSpPr>
        <p:spPr/>
        <p:txBody>
          <a:bodyPr/>
          <a:lstStyle/>
          <a:p>
            <a:fld id="{CB1E4CB7-CB13-4810-BF18-BE31AFC64F93}" type="slidenum">
              <a:rPr lang="en-US" smtClean="0"/>
              <a:t>3</a:t>
            </a:fld>
            <a:endParaRPr lang="en-US"/>
          </a:p>
        </p:txBody>
      </p:sp>
    </p:spTree>
    <p:extLst>
      <p:ext uri="{BB962C8B-B14F-4D97-AF65-F5344CB8AC3E}">
        <p14:creationId xmlns:p14="http://schemas.microsoft.com/office/powerpoint/2010/main" val="119651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E1A127C-D0F0-5870-E6DB-2B0140B20C64}"/>
              </a:ext>
            </a:extLst>
          </p:cNvPr>
          <p:cNvSpPr>
            <a:spLocks noGrp="1"/>
          </p:cNvSpPr>
          <p:nvPr>
            <p:ph type="sldNum" sz="quarter" idx="12"/>
          </p:nvPr>
        </p:nvSpPr>
        <p:spPr>
          <a:xfrm>
            <a:off x="10899648" y="6400800"/>
            <a:ext cx="530352" cy="365125"/>
          </a:xfrm>
        </p:spPr>
        <p:txBody>
          <a:bodyPr>
            <a:normAutofit/>
          </a:bodyPr>
          <a:lstStyle/>
          <a:p>
            <a:pPr>
              <a:spcAft>
                <a:spcPts val="600"/>
              </a:spcAft>
            </a:pPr>
            <a:fld id="{CB1E4CB7-CB13-4810-BF18-BE31AFC64F93}" type="slidenum">
              <a:rPr lang="en-US" smtClean="0"/>
              <a:pPr>
                <a:spcAft>
                  <a:spcPts val="600"/>
                </a:spcAft>
              </a:pPr>
              <a:t>4</a:t>
            </a:fld>
            <a:endParaRPr lang="en-US"/>
          </a:p>
        </p:txBody>
      </p:sp>
      <p:pic>
        <p:nvPicPr>
          <p:cNvPr id="18" name="Picture 17">
            <a:extLst>
              <a:ext uri="{FF2B5EF4-FFF2-40B4-BE49-F238E27FC236}">
                <a16:creationId xmlns:a16="http://schemas.microsoft.com/office/drawing/2014/main" id="{C66C74BC-A8E3-0811-EE54-936981BEA2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7585" y="840659"/>
            <a:ext cx="8122920" cy="2377814"/>
          </a:xfrm>
          <a:prstGeom prst="rect">
            <a:avLst/>
          </a:prstGeom>
        </p:spPr>
      </p:pic>
      <p:pic>
        <p:nvPicPr>
          <p:cNvPr id="25" name="Picture 24">
            <a:extLst>
              <a:ext uri="{FF2B5EF4-FFF2-40B4-BE49-F238E27FC236}">
                <a16:creationId xmlns:a16="http://schemas.microsoft.com/office/drawing/2014/main" id="{C9EC395F-BE72-D0D7-4ADD-ABFD20CDEB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3775" y="3841579"/>
            <a:ext cx="8130540" cy="2353779"/>
          </a:xfrm>
          <a:prstGeom prst="rect">
            <a:avLst/>
          </a:prstGeom>
        </p:spPr>
      </p:pic>
      <p:sp>
        <p:nvSpPr>
          <p:cNvPr id="27" name="TextBox 26">
            <a:extLst>
              <a:ext uri="{FF2B5EF4-FFF2-40B4-BE49-F238E27FC236}">
                <a16:creationId xmlns:a16="http://schemas.microsoft.com/office/drawing/2014/main" id="{295C67CB-DDAB-6853-5801-2299BE936B6B}"/>
              </a:ext>
            </a:extLst>
          </p:cNvPr>
          <p:cNvSpPr txBox="1"/>
          <p:nvPr/>
        </p:nvSpPr>
        <p:spPr>
          <a:xfrm>
            <a:off x="8767199" y="1316504"/>
            <a:ext cx="2687216" cy="646331"/>
          </a:xfrm>
          <a:prstGeom prst="rect">
            <a:avLst/>
          </a:prstGeom>
          <a:noFill/>
        </p:spPr>
        <p:txBody>
          <a:bodyPr wrap="square" rtlCol="0">
            <a:spAutoFit/>
          </a:bodyPr>
          <a:lstStyle/>
          <a:p>
            <a:r>
              <a:rPr lang="en-US" dirty="0">
                <a:latin typeface="Trebuchet MS" panose="020B0603020202020204" pitchFamily="34" charset="0"/>
              </a:rPr>
              <a:t>O</a:t>
            </a:r>
            <a:r>
              <a:rPr lang="en-US" sz="1800" dirty="0">
                <a:latin typeface="Trebuchet MS" panose="020B0603020202020204" pitchFamily="34" charset="0"/>
              </a:rPr>
              <a:t>verall Fire and Rescue Services (FRS) in the UK</a:t>
            </a:r>
            <a:endParaRPr lang="en-GB" dirty="0">
              <a:latin typeface="Trebuchet MS" panose="020B0603020202020204" pitchFamily="34" charset="0"/>
            </a:endParaRPr>
          </a:p>
        </p:txBody>
      </p:sp>
      <p:sp>
        <p:nvSpPr>
          <p:cNvPr id="28" name="TextBox 27">
            <a:extLst>
              <a:ext uri="{FF2B5EF4-FFF2-40B4-BE49-F238E27FC236}">
                <a16:creationId xmlns:a16="http://schemas.microsoft.com/office/drawing/2014/main" id="{7DC22E25-1C92-26E6-3944-C81463C31118}"/>
              </a:ext>
            </a:extLst>
          </p:cNvPr>
          <p:cNvSpPr txBox="1"/>
          <p:nvPr/>
        </p:nvSpPr>
        <p:spPr>
          <a:xfrm>
            <a:off x="8630816" y="4833802"/>
            <a:ext cx="3331495" cy="369332"/>
          </a:xfrm>
          <a:prstGeom prst="rect">
            <a:avLst/>
          </a:prstGeom>
          <a:noFill/>
        </p:spPr>
        <p:txBody>
          <a:bodyPr wrap="square" rtlCol="0">
            <a:spAutoFit/>
          </a:bodyPr>
          <a:lstStyle/>
          <a:p>
            <a:r>
              <a:rPr lang="en-US" sz="1800" dirty="0">
                <a:latin typeface="Trebuchet MS" panose="020B0603020202020204" pitchFamily="34" charset="0"/>
              </a:rPr>
              <a:t>Hampshire &amp; Isle of Wight FRS</a:t>
            </a:r>
            <a:endParaRPr lang="en-GB" dirty="0">
              <a:latin typeface="Trebuchet MS" panose="020B0603020202020204" pitchFamily="34" charset="0"/>
            </a:endParaRPr>
          </a:p>
        </p:txBody>
      </p:sp>
      <p:sp>
        <p:nvSpPr>
          <p:cNvPr id="29" name="TextBox 28">
            <a:extLst>
              <a:ext uri="{FF2B5EF4-FFF2-40B4-BE49-F238E27FC236}">
                <a16:creationId xmlns:a16="http://schemas.microsoft.com/office/drawing/2014/main" id="{A6BA5ACF-3C3F-38AA-FBA8-9675A354B42D}"/>
              </a:ext>
            </a:extLst>
          </p:cNvPr>
          <p:cNvSpPr txBox="1"/>
          <p:nvPr/>
        </p:nvSpPr>
        <p:spPr>
          <a:xfrm>
            <a:off x="2099388" y="214604"/>
            <a:ext cx="6531428" cy="366448"/>
          </a:xfrm>
          <a:prstGeom prst="rect">
            <a:avLst/>
          </a:prstGeom>
          <a:noFill/>
        </p:spPr>
        <p:txBody>
          <a:bodyPr wrap="square" rtlCol="0">
            <a:spAutoFit/>
          </a:bodyPr>
          <a:lstStyle/>
          <a:p>
            <a:pPr algn="ctr"/>
            <a:r>
              <a:rPr lang="en-US" b="1" dirty="0">
                <a:latin typeface="Trebuchet MS" panose="020B0603020202020204" pitchFamily="34" charset="0"/>
              </a:rPr>
              <a:t>Comparison By Incident Type</a:t>
            </a:r>
            <a:endParaRPr lang="en-GB" b="1" dirty="0">
              <a:latin typeface="Trebuchet MS" panose="020B0603020202020204" pitchFamily="34" charset="0"/>
            </a:endParaRPr>
          </a:p>
        </p:txBody>
      </p:sp>
    </p:spTree>
    <p:extLst>
      <p:ext uri="{BB962C8B-B14F-4D97-AF65-F5344CB8AC3E}">
        <p14:creationId xmlns:p14="http://schemas.microsoft.com/office/powerpoint/2010/main" val="338455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E1A127C-D0F0-5870-E6DB-2B0140B20C64}"/>
              </a:ext>
            </a:extLst>
          </p:cNvPr>
          <p:cNvSpPr>
            <a:spLocks noGrp="1"/>
          </p:cNvSpPr>
          <p:nvPr>
            <p:ph type="sldNum" sz="quarter" idx="12"/>
          </p:nvPr>
        </p:nvSpPr>
        <p:spPr>
          <a:xfrm>
            <a:off x="10899648" y="6400800"/>
            <a:ext cx="530352" cy="365125"/>
          </a:xfrm>
        </p:spPr>
        <p:txBody>
          <a:bodyPr>
            <a:normAutofit/>
          </a:bodyPr>
          <a:lstStyle/>
          <a:p>
            <a:pPr>
              <a:spcAft>
                <a:spcPts val="600"/>
              </a:spcAft>
            </a:pPr>
            <a:fld id="{CB1E4CB7-CB13-4810-BF18-BE31AFC64F93}" type="slidenum">
              <a:rPr lang="en-US" smtClean="0"/>
              <a:pPr>
                <a:spcAft>
                  <a:spcPts val="600"/>
                </a:spcAft>
              </a:pPr>
              <a:t>5</a:t>
            </a:fld>
            <a:endParaRPr lang="en-US"/>
          </a:p>
        </p:txBody>
      </p:sp>
      <p:pic>
        <p:nvPicPr>
          <p:cNvPr id="18" name="Picture 17">
            <a:extLst>
              <a:ext uri="{FF2B5EF4-FFF2-40B4-BE49-F238E27FC236}">
                <a16:creationId xmlns:a16="http://schemas.microsoft.com/office/drawing/2014/main" id="{C66C74BC-A8E3-0811-EE54-936981BEA2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7585" y="967746"/>
            <a:ext cx="8122920" cy="2123639"/>
          </a:xfrm>
          <a:prstGeom prst="rect">
            <a:avLst/>
          </a:prstGeom>
        </p:spPr>
      </p:pic>
      <p:pic>
        <p:nvPicPr>
          <p:cNvPr id="25" name="Picture 24">
            <a:extLst>
              <a:ext uri="{FF2B5EF4-FFF2-40B4-BE49-F238E27FC236}">
                <a16:creationId xmlns:a16="http://schemas.microsoft.com/office/drawing/2014/main" id="{C9EC395F-BE72-D0D7-4ADD-ABFD20CDEB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3775" y="3955653"/>
            <a:ext cx="8130540" cy="2125631"/>
          </a:xfrm>
          <a:prstGeom prst="rect">
            <a:avLst/>
          </a:prstGeom>
        </p:spPr>
      </p:pic>
      <p:sp>
        <p:nvSpPr>
          <p:cNvPr id="27" name="TextBox 26">
            <a:extLst>
              <a:ext uri="{FF2B5EF4-FFF2-40B4-BE49-F238E27FC236}">
                <a16:creationId xmlns:a16="http://schemas.microsoft.com/office/drawing/2014/main" id="{295C67CB-DDAB-6853-5801-2299BE936B6B}"/>
              </a:ext>
            </a:extLst>
          </p:cNvPr>
          <p:cNvSpPr txBox="1"/>
          <p:nvPr/>
        </p:nvSpPr>
        <p:spPr>
          <a:xfrm>
            <a:off x="9056448" y="1331700"/>
            <a:ext cx="2687216" cy="646331"/>
          </a:xfrm>
          <a:prstGeom prst="rect">
            <a:avLst/>
          </a:prstGeom>
          <a:noFill/>
        </p:spPr>
        <p:txBody>
          <a:bodyPr wrap="square" rtlCol="0">
            <a:spAutoFit/>
          </a:bodyPr>
          <a:lstStyle/>
          <a:p>
            <a:r>
              <a:rPr lang="en-US" dirty="0">
                <a:latin typeface="Trebuchet MS" panose="020B0603020202020204" pitchFamily="34" charset="0"/>
              </a:rPr>
              <a:t>O</a:t>
            </a:r>
            <a:r>
              <a:rPr lang="en-US" sz="1800" dirty="0">
                <a:latin typeface="Trebuchet MS" panose="020B0603020202020204" pitchFamily="34" charset="0"/>
              </a:rPr>
              <a:t>verall Fire and Rescue Services (FRS) in the UK</a:t>
            </a:r>
            <a:endParaRPr lang="en-GB" dirty="0">
              <a:latin typeface="Trebuchet MS" panose="020B0603020202020204" pitchFamily="34" charset="0"/>
            </a:endParaRPr>
          </a:p>
        </p:txBody>
      </p:sp>
      <p:sp>
        <p:nvSpPr>
          <p:cNvPr id="28" name="TextBox 27">
            <a:extLst>
              <a:ext uri="{FF2B5EF4-FFF2-40B4-BE49-F238E27FC236}">
                <a16:creationId xmlns:a16="http://schemas.microsoft.com/office/drawing/2014/main" id="{7DC22E25-1C92-26E6-3944-C81463C31118}"/>
              </a:ext>
            </a:extLst>
          </p:cNvPr>
          <p:cNvSpPr txBox="1"/>
          <p:nvPr/>
        </p:nvSpPr>
        <p:spPr>
          <a:xfrm>
            <a:off x="9275095" y="4833802"/>
            <a:ext cx="2687216" cy="646331"/>
          </a:xfrm>
          <a:prstGeom prst="rect">
            <a:avLst/>
          </a:prstGeom>
          <a:noFill/>
        </p:spPr>
        <p:txBody>
          <a:bodyPr wrap="square" rtlCol="0">
            <a:spAutoFit/>
          </a:bodyPr>
          <a:lstStyle/>
          <a:p>
            <a:r>
              <a:rPr lang="en-US" sz="1800" dirty="0">
                <a:latin typeface="Trebuchet MS" panose="020B0603020202020204" pitchFamily="34" charset="0"/>
              </a:rPr>
              <a:t>Hampshire &amp; Isle of Wight FRS</a:t>
            </a:r>
            <a:endParaRPr lang="en-GB" dirty="0">
              <a:latin typeface="Trebuchet MS" panose="020B0603020202020204" pitchFamily="34" charset="0"/>
            </a:endParaRPr>
          </a:p>
        </p:txBody>
      </p:sp>
      <p:sp>
        <p:nvSpPr>
          <p:cNvPr id="29" name="TextBox 28">
            <a:extLst>
              <a:ext uri="{FF2B5EF4-FFF2-40B4-BE49-F238E27FC236}">
                <a16:creationId xmlns:a16="http://schemas.microsoft.com/office/drawing/2014/main" id="{A6BA5ACF-3C3F-38AA-FBA8-9675A354B42D}"/>
              </a:ext>
            </a:extLst>
          </p:cNvPr>
          <p:cNvSpPr txBox="1"/>
          <p:nvPr/>
        </p:nvSpPr>
        <p:spPr>
          <a:xfrm>
            <a:off x="2099388" y="214604"/>
            <a:ext cx="6531428" cy="366448"/>
          </a:xfrm>
          <a:prstGeom prst="rect">
            <a:avLst/>
          </a:prstGeom>
          <a:noFill/>
        </p:spPr>
        <p:txBody>
          <a:bodyPr wrap="square" rtlCol="0">
            <a:spAutoFit/>
          </a:bodyPr>
          <a:lstStyle/>
          <a:p>
            <a:pPr algn="ctr"/>
            <a:r>
              <a:rPr lang="en-US" b="1" dirty="0">
                <a:latin typeface="Trebuchet MS" panose="020B0603020202020204" pitchFamily="34" charset="0"/>
              </a:rPr>
              <a:t>Hampshire and Isle of Wight vs Other Regions</a:t>
            </a:r>
            <a:endParaRPr lang="en-GB" b="1" dirty="0">
              <a:latin typeface="Trebuchet MS" panose="020B0603020202020204" pitchFamily="34" charset="0"/>
            </a:endParaRPr>
          </a:p>
        </p:txBody>
      </p:sp>
    </p:spTree>
    <p:extLst>
      <p:ext uri="{BB962C8B-B14F-4D97-AF65-F5344CB8AC3E}">
        <p14:creationId xmlns:p14="http://schemas.microsoft.com/office/powerpoint/2010/main" val="25235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4843B56B-DD63-40AB-85E1-E18901E13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9344E4-CB02-427C-9FF0-E06375167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220E33D0-A190-4F8A-9DB6-C531C95CA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12192000" cy="6099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FE7CA8-343B-454F-6151-A837AA062412}"/>
              </a:ext>
            </a:extLst>
          </p:cNvPr>
          <p:cNvSpPr txBox="1"/>
          <p:nvPr/>
        </p:nvSpPr>
        <p:spPr>
          <a:xfrm>
            <a:off x="762000" y="1148536"/>
            <a:ext cx="10668000" cy="964078"/>
          </a:xfrm>
          <a:prstGeom prst="rect">
            <a:avLst/>
          </a:prstGeom>
        </p:spPr>
        <p:txBody>
          <a:bodyPr vert="horz" lIns="91440" tIns="45720" rIns="91440" bIns="45720" rtlCol="0" anchor="b">
            <a:normAutofit/>
          </a:bodyPr>
          <a:lstStyle/>
          <a:p>
            <a:pPr>
              <a:lnSpc>
                <a:spcPct val="95000"/>
              </a:lnSpc>
              <a:spcBef>
                <a:spcPct val="0"/>
              </a:spcBef>
              <a:spcAft>
                <a:spcPts val="600"/>
              </a:spcAft>
            </a:pPr>
            <a:r>
              <a:rPr lang="en-US" sz="4800" b="1" spc="-50" dirty="0">
                <a:latin typeface="+mj-lt"/>
                <a:ea typeface="+mj-ea"/>
                <a:cs typeface="+mj-cs"/>
              </a:rPr>
              <a:t>Total incident by Quarter</a:t>
            </a:r>
          </a:p>
        </p:txBody>
      </p:sp>
      <p:pic>
        <p:nvPicPr>
          <p:cNvPr id="4" name="Picture 3" descr="A graph with numbers and lines&#10;&#10;Description automatically generated">
            <a:extLst>
              <a:ext uri="{FF2B5EF4-FFF2-40B4-BE49-F238E27FC236}">
                <a16:creationId xmlns:a16="http://schemas.microsoft.com/office/drawing/2014/main" id="{FFDC9DB5-4E69-8D7E-F0A1-AD719064E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646" y="2492694"/>
            <a:ext cx="10668000" cy="2506979"/>
          </a:xfrm>
          <a:prstGeom prst="rect">
            <a:avLst/>
          </a:prstGeom>
        </p:spPr>
      </p:pic>
      <p:sp>
        <p:nvSpPr>
          <p:cNvPr id="2" name="Slide Number Placeholder 1">
            <a:extLst>
              <a:ext uri="{FF2B5EF4-FFF2-40B4-BE49-F238E27FC236}">
                <a16:creationId xmlns:a16="http://schemas.microsoft.com/office/drawing/2014/main" id="{645CA697-20AA-8FDA-4D42-F4947D734BE3}"/>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6</a:t>
            </a:fld>
            <a:endParaRPr lang="en-US"/>
          </a:p>
        </p:txBody>
      </p:sp>
      <p:sp>
        <p:nvSpPr>
          <p:cNvPr id="8" name="TextBox 7">
            <a:extLst>
              <a:ext uri="{FF2B5EF4-FFF2-40B4-BE49-F238E27FC236}">
                <a16:creationId xmlns:a16="http://schemas.microsoft.com/office/drawing/2014/main" id="{4A9599B2-F9BA-6F0E-A79C-25563E993011}"/>
              </a:ext>
            </a:extLst>
          </p:cNvPr>
          <p:cNvSpPr txBox="1"/>
          <p:nvPr/>
        </p:nvSpPr>
        <p:spPr>
          <a:xfrm>
            <a:off x="522513" y="5274527"/>
            <a:ext cx="10503222" cy="830997"/>
          </a:xfrm>
          <a:prstGeom prst="rect">
            <a:avLst/>
          </a:prstGeom>
          <a:noFill/>
        </p:spPr>
        <p:txBody>
          <a:bodyPr wrap="square" rtlCol="0">
            <a:spAutoFit/>
          </a:bodyPr>
          <a:lstStyle/>
          <a:p>
            <a:pPr algn="just"/>
            <a:r>
              <a:rPr lang="en-US" sz="1600" dirty="0">
                <a:latin typeface="Trebuchet MS" panose="020B0603020202020204" pitchFamily="34" charset="0"/>
              </a:rPr>
              <a:t>The number of incidents per quarter fluctuated throughout the series, with the highest number recorded in 2022/23 Q2 (Jul, Aug, Sep) at 187,180 incidents, and the lowest in 2014/15 Q4 (Jan, Feb, Mar) at 110,137 incidents.</a:t>
            </a:r>
            <a:endParaRPr lang="en-GB" sz="1600" dirty="0">
              <a:latin typeface="Trebuchet MS" panose="020B0603020202020204" pitchFamily="34" charset="0"/>
            </a:endParaRPr>
          </a:p>
        </p:txBody>
      </p:sp>
    </p:spTree>
    <p:extLst>
      <p:ext uri="{BB962C8B-B14F-4D97-AF65-F5344CB8AC3E}">
        <p14:creationId xmlns:p14="http://schemas.microsoft.com/office/powerpoint/2010/main" val="1615501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E1A127C-D0F0-5870-E6DB-2B0140B20C64}"/>
              </a:ext>
            </a:extLst>
          </p:cNvPr>
          <p:cNvSpPr>
            <a:spLocks noGrp="1"/>
          </p:cNvSpPr>
          <p:nvPr>
            <p:ph type="sldNum" sz="quarter" idx="12"/>
          </p:nvPr>
        </p:nvSpPr>
        <p:spPr>
          <a:xfrm>
            <a:off x="10899648" y="6400800"/>
            <a:ext cx="530352" cy="365125"/>
          </a:xfrm>
        </p:spPr>
        <p:txBody>
          <a:bodyPr>
            <a:normAutofit/>
          </a:bodyPr>
          <a:lstStyle/>
          <a:p>
            <a:pPr>
              <a:spcAft>
                <a:spcPts val="600"/>
              </a:spcAft>
            </a:pPr>
            <a:fld id="{CB1E4CB7-CB13-4810-BF18-BE31AFC64F93}" type="slidenum">
              <a:rPr lang="en-US" smtClean="0"/>
              <a:pPr>
                <a:spcAft>
                  <a:spcPts val="600"/>
                </a:spcAft>
              </a:pPr>
              <a:t>7</a:t>
            </a:fld>
            <a:endParaRPr lang="en-US"/>
          </a:p>
        </p:txBody>
      </p:sp>
      <p:sp>
        <p:nvSpPr>
          <p:cNvPr id="29" name="TextBox 28">
            <a:extLst>
              <a:ext uri="{FF2B5EF4-FFF2-40B4-BE49-F238E27FC236}">
                <a16:creationId xmlns:a16="http://schemas.microsoft.com/office/drawing/2014/main" id="{A6BA5ACF-3C3F-38AA-FBA8-9675A354B42D}"/>
              </a:ext>
            </a:extLst>
          </p:cNvPr>
          <p:cNvSpPr txBox="1"/>
          <p:nvPr/>
        </p:nvSpPr>
        <p:spPr>
          <a:xfrm>
            <a:off x="1539552" y="429877"/>
            <a:ext cx="8098971" cy="369332"/>
          </a:xfrm>
          <a:prstGeom prst="rect">
            <a:avLst/>
          </a:prstGeom>
          <a:noFill/>
        </p:spPr>
        <p:txBody>
          <a:bodyPr wrap="square" rtlCol="0">
            <a:spAutoFit/>
          </a:bodyPr>
          <a:lstStyle/>
          <a:p>
            <a:pPr algn="ctr"/>
            <a:r>
              <a:rPr lang="en-US" b="1" dirty="0">
                <a:latin typeface="Trebuchet MS" panose="020B0603020202020204" pitchFamily="34" charset="0"/>
              </a:rPr>
              <a:t>Hampshire and Isle of Wight vs Incident Distribution Across the UK</a:t>
            </a:r>
            <a:endParaRPr lang="en-GB" b="1" dirty="0">
              <a:latin typeface="Trebuchet MS" panose="020B0603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A8452A50-AF1E-8F7B-0084-9D9B809AD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13" y="1229086"/>
            <a:ext cx="9795470" cy="2941697"/>
          </a:xfrm>
          <a:prstGeom prst="rect">
            <a:avLst/>
          </a:prstGeom>
        </p:spPr>
      </p:pic>
      <p:sp>
        <p:nvSpPr>
          <p:cNvPr id="5" name="TextBox 4">
            <a:extLst>
              <a:ext uri="{FF2B5EF4-FFF2-40B4-BE49-F238E27FC236}">
                <a16:creationId xmlns:a16="http://schemas.microsoft.com/office/drawing/2014/main" id="{73AD229F-85DF-4F91-9156-82C9F1E9192E}"/>
              </a:ext>
            </a:extLst>
          </p:cNvPr>
          <p:cNvSpPr txBox="1"/>
          <p:nvPr/>
        </p:nvSpPr>
        <p:spPr>
          <a:xfrm>
            <a:off x="661602" y="4568872"/>
            <a:ext cx="10503222" cy="1893788"/>
          </a:xfrm>
          <a:prstGeom prst="rect">
            <a:avLst/>
          </a:prstGeom>
          <a:noFill/>
        </p:spPr>
        <p:txBody>
          <a:bodyPr wrap="square" rtlCol="0">
            <a:spAutoFit/>
          </a:bodyPr>
          <a:lstStyle/>
          <a:p>
            <a:pPr algn="just">
              <a:lnSpc>
                <a:spcPct val="150000"/>
              </a:lnSpc>
            </a:pPr>
            <a:r>
              <a:rPr lang="en-US" sz="1600" dirty="0">
                <a:latin typeface="Trebuchet MS" panose="020B0603020202020204" pitchFamily="34" charset="0"/>
              </a:rPr>
              <a:t>The bar chart illustrates the total number of incidents handled by each Fire and Rescue Service. Among the incidents recorded, Greater London had the highest number with 1,493,910 incidents. Hampshire and Isle of Wight reported 224,152 incidents, placing them in the mid-range compared to other regions. Lincolnshire recorded the lowest number of incidents with 131,661. This comparison helps contextualize the incident volume in Hampshire and Isle of Wight relative to other regions.</a:t>
            </a:r>
            <a:endParaRPr lang="en-GB" sz="1600" dirty="0">
              <a:latin typeface="Trebuchet MS" panose="020B0603020202020204" pitchFamily="34" charset="0"/>
            </a:endParaRPr>
          </a:p>
        </p:txBody>
      </p:sp>
    </p:spTree>
    <p:extLst>
      <p:ext uri="{BB962C8B-B14F-4D97-AF65-F5344CB8AC3E}">
        <p14:creationId xmlns:p14="http://schemas.microsoft.com/office/powerpoint/2010/main" val="363311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E1A127C-D0F0-5870-E6DB-2B0140B20C64}"/>
              </a:ext>
            </a:extLst>
          </p:cNvPr>
          <p:cNvSpPr>
            <a:spLocks noGrp="1"/>
          </p:cNvSpPr>
          <p:nvPr>
            <p:ph type="sldNum" sz="quarter" idx="12"/>
          </p:nvPr>
        </p:nvSpPr>
        <p:spPr>
          <a:xfrm>
            <a:off x="10899648" y="6400800"/>
            <a:ext cx="530352" cy="365125"/>
          </a:xfrm>
        </p:spPr>
        <p:txBody>
          <a:bodyPr>
            <a:normAutofit/>
          </a:bodyPr>
          <a:lstStyle/>
          <a:p>
            <a:pPr>
              <a:spcAft>
                <a:spcPts val="600"/>
              </a:spcAft>
            </a:pPr>
            <a:fld id="{CB1E4CB7-CB13-4810-BF18-BE31AFC64F93}" type="slidenum">
              <a:rPr lang="en-US" smtClean="0"/>
              <a:pPr>
                <a:spcAft>
                  <a:spcPts val="600"/>
                </a:spcAft>
              </a:pPr>
              <a:t>8</a:t>
            </a:fld>
            <a:endParaRPr lang="en-US"/>
          </a:p>
        </p:txBody>
      </p:sp>
      <p:sp>
        <p:nvSpPr>
          <p:cNvPr id="29" name="TextBox 28">
            <a:extLst>
              <a:ext uri="{FF2B5EF4-FFF2-40B4-BE49-F238E27FC236}">
                <a16:creationId xmlns:a16="http://schemas.microsoft.com/office/drawing/2014/main" id="{A6BA5ACF-3C3F-38AA-FBA8-9675A354B42D}"/>
              </a:ext>
            </a:extLst>
          </p:cNvPr>
          <p:cNvSpPr txBox="1"/>
          <p:nvPr/>
        </p:nvSpPr>
        <p:spPr>
          <a:xfrm>
            <a:off x="2099388" y="214604"/>
            <a:ext cx="6531428" cy="366448"/>
          </a:xfrm>
          <a:prstGeom prst="rect">
            <a:avLst/>
          </a:prstGeom>
          <a:noFill/>
        </p:spPr>
        <p:txBody>
          <a:bodyPr wrap="square" rtlCol="0">
            <a:spAutoFit/>
          </a:bodyPr>
          <a:lstStyle/>
          <a:p>
            <a:pPr algn="ctr"/>
            <a:r>
              <a:rPr lang="en-US" b="1" dirty="0">
                <a:latin typeface="Trebuchet MS" panose="020B0603020202020204" pitchFamily="34" charset="0"/>
              </a:rPr>
              <a:t>Incidents Types by FRS Name</a:t>
            </a:r>
            <a:endParaRPr lang="en-GB" b="1" dirty="0">
              <a:latin typeface="Trebuchet MS" panose="020B0603020202020204" pitchFamily="34" charset="0"/>
            </a:endParaRPr>
          </a:p>
        </p:txBody>
      </p:sp>
      <p:pic>
        <p:nvPicPr>
          <p:cNvPr id="6" name="Picture 5" descr="A graph of a number of people&#10;&#10;Description automatically generated with medium confidence">
            <a:extLst>
              <a:ext uri="{FF2B5EF4-FFF2-40B4-BE49-F238E27FC236}">
                <a16:creationId xmlns:a16="http://schemas.microsoft.com/office/drawing/2014/main" id="{DA7C957E-D517-7D3A-DE61-15B1AD293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57" y="699797"/>
            <a:ext cx="11358189" cy="5318448"/>
          </a:xfrm>
          <a:prstGeom prst="rect">
            <a:avLst/>
          </a:prstGeom>
        </p:spPr>
      </p:pic>
    </p:spTree>
    <p:extLst>
      <p:ext uri="{BB962C8B-B14F-4D97-AF65-F5344CB8AC3E}">
        <p14:creationId xmlns:p14="http://schemas.microsoft.com/office/powerpoint/2010/main" val="2389090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3ADD90-F52E-D921-C196-D86230923F93}"/>
              </a:ext>
            </a:extLst>
          </p:cNvPr>
          <p:cNvSpPr>
            <a:spLocks noGrp="1"/>
          </p:cNvSpPr>
          <p:nvPr>
            <p:ph type="sldNum" sz="quarter" idx="12"/>
          </p:nvPr>
        </p:nvSpPr>
        <p:spPr/>
        <p:txBody>
          <a:bodyPr/>
          <a:lstStyle/>
          <a:p>
            <a:fld id="{CB1E4CB7-CB13-4810-BF18-BE31AFC64F93}" type="slidenum">
              <a:rPr lang="en-US" smtClean="0"/>
              <a:t>9</a:t>
            </a:fld>
            <a:endParaRPr lang="en-US"/>
          </a:p>
        </p:txBody>
      </p:sp>
      <p:pic>
        <p:nvPicPr>
          <p:cNvPr id="6" name="Picture 5" descr="A map of united kingdom with red dots&#10;&#10;Description automatically generated">
            <a:extLst>
              <a:ext uri="{FF2B5EF4-FFF2-40B4-BE49-F238E27FC236}">
                <a16:creationId xmlns:a16="http://schemas.microsoft.com/office/drawing/2014/main" id="{A8B387A7-2D9C-01A3-8D93-9D0C9D6FE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060" y="1040130"/>
            <a:ext cx="8183880" cy="4777740"/>
          </a:xfrm>
          <a:prstGeom prst="rect">
            <a:avLst/>
          </a:prstGeom>
        </p:spPr>
      </p:pic>
      <p:sp>
        <p:nvSpPr>
          <p:cNvPr id="7" name="TextBox 6">
            <a:extLst>
              <a:ext uri="{FF2B5EF4-FFF2-40B4-BE49-F238E27FC236}">
                <a16:creationId xmlns:a16="http://schemas.microsoft.com/office/drawing/2014/main" id="{5C693954-8B26-BE04-8516-A9644AB4220D}"/>
              </a:ext>
            </a:extLst>
          </p:cNvPr>
          <p:cNvSpPr txBox="1"/>
          <p:nvPr/>
        </p:nvSpPr>
        <p:spPr>
          <a:xfrm>
            <a:off x="2099388" y="214604"/>
            <a:ext cx="6531428" cy="366448"/>
          </a:xfrm>
          <a:prstGeom prst="rect">
            <a:avLst/>
          </a:prstGeom>
          <a:noFill/>
        </p:spPr>
        <p:txBody>
          <a:bodyPr wrap="square" rtlCol="0">
            <a:spAutoFit/>
          </a:bodyPr>
          <a:lstStyle/>
          <a:p>
            <a:pPr algn="ctr"/>
            <a:r>
              <a:rPr lang="en-US" b="1" dirty="0">
                <a:latin typeface="Trebuchet MS" panose="020B0603020202020204" pitchFamily="34" charset="0"/>
              </a:rPr>
              <a:t>Geospatial Analysis - Incident Distribution Across the UK</a:t>
            </a:r>
            <a:endParaRPr lang="en-GB" b="1" dirty="0">
              <a:latin typeface="Trebuchet MS" panose="020B0603020202020204" pitchFamily="34" charset="0"/>
            </a:endParaRPr>
          </a:p>
        </p:txBody>
      </p:sp>
      <p:sp>
        <p:nvSpPr>
          <p:cNvPr id="9" name="TextBox 8">
            <a:extLst>
              <a:ext uri="{FF2B5EF4-FFF2-40B4-BE49-F238E27FC236}">
                <a16:creationId xmlns:a16="http://schemas.microsoft.com/office/drawing/2014/main" id="{453CD8E2-6197-21D6-CA2C-8B02434DD640}"/>
              </a:ext>
            </a:extLst>
          </p:cNvPr>
          <p:cNvSpPr txBox="1"/>
          <p:nvPr/>
        </p:nvSpPr>
        <p:spPr>
          <a:xfrm>
            <a:off x="3265713" y="5984560"/>
            <a:ext cx="6036907" cy="584775"/>
          </a:xfrm>
          <a:prstGeom prst="rect">
            <a:avLst/>
          </a:prstGeom>
          <a:noFill/>
        </p:spPr>
        <p:txBody>
          <a:bodyPr wrap="square" rtlCol="0">
            <a:spAutoFit/>
          </a:bodyPr>
          <a:lstStyle/>
          <a:p>
            <a:pPr algn="just"/>
            <a:r>
              <a:rPr lang="en-US" sz="1600" dirty="0">
                <a:latin typeface="Trebuchet MS" panose="020B0603020202020204" pitchFamily="34" charset="0"/>
              </a:rPr>
              <a:t>Map showing the geographic distribution of incidents</a:t>
            </a:r>
          </a:p>
          <a:p>
            <a:pPr algn="just"/>
            <a:endParaRPr lang="en-GB" sz="1600" dirty="0">
              <a:latin typeface="Trebuchet MS" panose="020B0603020202020204" pitchFamily="34" charset="0"/>
            </a:endParaRPr>
          </a:p>
        </p:txBody>
      </p:sp>
    </p:spTree>
    <p:extLst>
      <p:ext uri="{BB962C8B-B14F-4D97-AF65-F5344CB8AC3E}">
        <p14:creationId xmlns:p14="http://schemas.microsoft.com/office/powerpoint/2010/main" val="4013364438"/>
      </p:ext>
    </p:extLst>
  </p:cSld>
  <p:clrMapOvr>
    <a:masterClrMapping/>
  </p:clrMapOvr>
</p:sld>
</file>

<file path=ppt/theme/theme1.xml><?xml version="1.0" encoding="utf-8"?>
<a:theme xmlns:a="http://schemas.openxmlformats.org/drawingml/2006/main" name="PrismaticVTI">
  <a:themeElements>
    <a:clrScheme name="AnalogousFromLightSeed_2SEEDS">
      <a:dk1>
        <a:srgbClr val="000000"/>
      </a:dk1>
      <a:lt1>
        <a:srgbClr val="FFFFFF"/>
      </a:lt1>
      <a:dk2>
        <a:srgbClr val="413124"/>
      </a:dk2>
      <a:lt2>
        <a:srgbClr val="E8E5E2"/>
      </a:lt2>
      <a:accent1>
        <a:srgbClr val="6CA2CD"/>
      </a:accent1>
      <a:accent2>
        <a:srgbClr val="6EAEAF"/>
      </a:accent2>
      <a:accent3>
        <a:srgbClr val="8692D6"/>
      </a:accent3>
      <a:accent4>
        <a:srgbClr val="CD6F6C"/>
      </a:accent4>
      <a:accent5>
        <a:srgbClr val="CD986C"/>
      </a:accent5>
      <a:accent6>
        <a:srgbClr val="AEA35B"/>
      </a:accent6>
      <a:hlink>
        <a:srgbClr val="A0795A"/>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923</TotalTime>
  <Words>542</Words>
  <Application>Microsoft Office PowerPoint</Application>
  <PresentationFormat>Widescreen</PresentationFormat>
  <Paragraphs>42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Aharoni</vt:lpstr>
      <vt:lpstr>Aptos</vt:lpstr>
      <vt:lpstr>Arial</vt:lpstr>
      <vt:lpstr>Avenir Next LT Pro</vt:lpstr>
      <vt:lpstr>Trebuchet MS</vt:lpstr>
      <vt:lpstr>PrismaticVTI</vt:lpstr>
      <vt:lpstr>Incident Analysis Report Analyzing Fire and Rescue Service Incident across the United kingdom</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Proposal</vt:lpstr>
      <vt:lpstr>Questions</vt:lpstr>
    </vt:vector>
  </TitlesOfParts>
  <Company>Southampton City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POULTRY TRANSPORTATION</dc:title>
  <dc:creator>Makinde, Kehinde</dc:creator>
  <cp:lastModifiedBy>Toluwase Idowu</cp:lastModifiedBy>
  <cp:revision>23</cp:revision>
  <dcterms:created xsi:type="dcterms:W3CDTF">2024-03-13T21:53:43Z</dcterms:created>
  <dcterms:modified xsi:type="dcterms:W3CDTF">2024-05-21T11:06:15Z</dcterms:modified>
</cp:coreProperties>
</file>